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A3E1C-04C6-3541-B61E-1FAB424B5C4C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989DD-C15C-A14A-9DE6-00006B812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57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1CC76-E58A-C74C-A30B-1D6BE3B93044}" type="datetimeFigureOut">
              <a:rPr lang="en-US" smtClean="0"/>
              <a:t>2/4/16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48AA9-08B7-2D4B-B833-EA6844ADB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99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E0C6-5F37-A649-870D-748897CA34A7}" type="datetime1">
              <a:rPr lang="en-US" smtClean="0"/>
              <a:t>2/4/16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1AB97-959D-BD4B-83B4-8F0046238FB8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C6D2-A55D-0744-BC5A-2ED7FB6F73EC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B45A-C753-1D4D-96E8-29DB01025AA0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674C-AC4F-064A-B25E-F5C0E5C4FCE7}" type="datetime1">
              <a:rPr lang="en-US" smtClean="0"/>
              <a:t>2/4/16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02DF-C155-D446-9E9D-70E1F9F3FCFC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A778-C5F2-8348-B744-6958FA7CBC6C}" type="datetime1">
              <a:rPr lang="en-US" smtClean="0"/>
              <a:t>2/4/16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82FC-BA40-9B4E-8C85-B458A49A501B}" type="datetime1">
              <a:rPr lang="en-US" smtClean="0"/>
              <a:t>2/4/16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EC0-8D82-284F-B5A6-C8949B85218C}" type="datetime1">
              <a:rPr lang="en-US" smtClean="0"/>
              <a:t>2/4/16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0015-6EDB-9346-BAFE-CDE9AC71DFD1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E36-5FCD-E040-B27B-4C4962D82D54}" type="datetime1">
              <a:rPr lang="en-US" smtClean="0"/>
              <a:t>2/4/16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268799-2BC4-994B-AA66-CAB891542779}" type="datetime1">
              <a:rPr lang="en-US" smtClean="0"/>
              <a:t>2/4/16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2838"/>
            <a:ext cx="7772400" cy="3071036"/>
          </a:xfrm>
        </p:spPr>
        <p:txBody>
          <a:bodyPr/>
          <a:lstStyle/>
          <a:p>
            <a:r>
              <a:rPr lang="en-US" sz="6600" dirty="0" smtClean="0"/>
              <a:t>Running of the Bulls</a:t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75586"/>
            <a:ext cx="6400800" cy="496614"/>
          </a:xfrm>
        </p:spPr>
        <p:txBody>
          <a:bodyPr/>
          <a:lstStyle/>
          <a:p>
            <a:r>
              <a:rPr lang="en-US" dirty="0" smtClean="0"/>
              <a:t>Tyler Wojak, </a:t>
            </a:r>
            <a:r>
              <a:rPr lang="en-US" dirty="0" err="1" smtClean="0">
                <a:solidFill>
                  <a:srgbClr val="0000FF"/>
                </a:solidFill>
              </a:rPr>
              <a:t>twojak@uchicago.edu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745" y="2413440"/>
            <a:ext cx="4211586" cy="31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0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After spending a significant amount of time browsing through Virtual Reality game libraries, it is clear that most Virtual Reality games fall into one of two categories:</a:t>
            </a:r>
          </a:p>
          <a:p>
            <a:pPr lvl="1"/>
            <a:r>
              <a:rPr lang="en-US" dirty="0"/>
              <a:t>Experience: These games tend to be of the Adventure or Action categories, and rely heavily on aesthetics to create a mood for players.  Typically these games are more about the design of the game itself, rather than the action that occurs within the game.  Horror Games are a common game in this genre.</a:t>
            </a:r>
          </a:p>
          <a:p>
            <a:pPr lvl="1"/>
            <a:r>
              <a:rPr lang="en-US" dirty="0"/>
              <a:t> Collaborative: These games tend to be purely based on gameplay, like “Mario Kart,” and feature cartoonish graphics, and lack the “experience” element that single-player Virtual Reality games feature.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gives rise to a problem: there seem to be few if any multiplayer Virtual Reality games that combine the “experience” that makes virtual reality unique, with the “fun” gameplay that is expected in a multiplayer game.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2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 multiplayer Virtual Reality game that combines the “experience” element of single player games with the “fun” element of multiplayer games.</a:t>
            </a:r>
          </a:p>
          <a:p>
            <a:r>
              <a:rPr lang="en-US" dirty="0" smtClean="0"/>
              <a:t>There are a variety of different games that would likely fit this mold, however a first-person racing game seems to be the best combination of a cool Virtual Reality “experience” and the “fun” associated with typical multiplayer games.</a:t>
            </a:r>
          </a:p>
          <a:p>
            <a:r>
              <a:rPr lang="en-US" dirty="0" smtClean="0"/>
              <a:t>THE BIG IDEA: A multiplayer racing game that equally weights a cool Virtual Reality “experience” and </a:t>
            </a:r>
            <a:r>
              <a:rPr lang="en-US" dirty="0" smtClean="0"/>
              <a:t>a “fun” multiplayer one.  A game that simulates the “running of the bulls” would achieve this/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2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“Running of the Bulls” is part of the annual festival of San </a:t>
            </a:r>
            <a:r>
              <a:rPr lang="en-US" dirty="0" err="1" smtClean="0"/>
              <a:t>Fermin</a:t>
            </a:r>
            <a:r>
              <a:rPr lang="en-US" dirty="0" smtClean="0"/>
              <a:t> in Pamplona, Spain.  During this part of the festival, thousands of people run down the streets of Pamplona chased by bulls specifically bred for this event.</a:t>
            </a:r>
          </a:p>
          <a:p>
            <a:r>
              <a:rPr lang="en-US" dirty="0" smtClean="0"/>
              <a:t>Why this event?  The “Running of the Bulls” is a unique event in that it is incredibly dangerous, and not replicated anywhere else in the world.  It seems to be the perfect fit for the “experience” category of a Virtual Reality game.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Designing this game is possible given the Unity developer and Android SDK used in the class.  A few parts of the game would be challenging to produce, but on the whole it shouldn’t</a:t>
            </a:r>
            <a:r>
              <a:rPr lang="fr-FR" dirty="0"/>
              <a:t> </a:t>
            </a:r>
            <a:r>
              <a:rPr lang="en-US" dirty="0" smtClean="0"/>
              <a:t>be too difficult, as it would be a long run down a predesigned map, paired with a number of different collision triggers.</a:t>
            </a:r>
          </a:p>
          <a:p>
            <a:r>
              <a:rPr lang="en-US" dirty="0" smtClean="0"/>
              <a:t>There are a couple challenges to designing this game:</a:t>
            </a:r>
          </a:p>
          <a:p>
            <a:pPr lvl="1"/>
            <a:r>
              <a:rPr lang="en-US" dirty="0" smtClean="0"/>
              <a:t>The Backdrop: Will require creative use of modular buildings to give the Virtual Reality experience an authentic feel.</a:t>
            </a:r>
          </a:p>
          <a:p>
            <a:pPr lvl="1"/>
            <a:r>
              <a:rPr lang="en-US" dirty="0" smtClean="0"/>
              <a:t>Animating the runners and Bulls: Will require a slightly cartoonish representation of both the runners and the bulls, as well as creative use of Unity’s scripting.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 12: Have moving “bull” and “player” representations on the screen</a:t>
            </a:r>
          </a:p>
          <a:p>
            <a:r>
              <a:rPr lang="en-US" dirty="0" smtClean="0"/>
              <a:t>Feb 19: Design a modularized set of buildings to form the street the player must race down</a:t>
            </a:r>
          </a:p>
          <a:p>
            <a:r>
              <a:rPr lang="en-US" dirty="0" smtClean="0"/>
              <a:t>Feb 26: Integrate in a collision system between players, bulls, and objects on the course</a:t>
            </a:r>
          </a:p>
          <a:p>
            <a:r>
              <a:rPr lang="en-US" dirty="0" smtClean="0"/>
              <a:t>Feb 29: Integrate all components of the game, so that it plays for single player </a:t>
            </a:r>
          </a:p>
          <a:p>
            <a:r>
              <a:rPr lang="en-US" dirty="0" smtClean="0"/>
              <a:t>Mar 4: Have the multiplayer aspect of the running</a:t>
            </a:r>
          </a:p>
          <a:p>
            <a:r>
              <a:rPr lang="en-US" dirty="0" smtClean="0"/>
              <a:t>Mar 8: Have the game presentation ready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776</TotalTime>
  <Words>612</Words>
  <Application>Microsoft Macintosh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Running of the Bulls  </vt:lpstr>
      <vt:lpstr>The Problem</vt:lpstr>
      <vt:lpstr>The Idea</vt:lpstr>
      <vt:lpstr>Background</vt:lpstr>
      <vt:lpstr>Technical Approach</vt:lpstr>
      <vt:lpstr>Timeline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Racing Experience Games</dc:title>
  <dc:creator>Tyler Wojak</dc:creator>
  <cp:lastModifiedBy>Tyler Wojak</cp:lastModifiedBy>
  <cp:revision>9</cp:revision>
  <dcterms:created xsi:type="dcterms:W3CDTF">2016-02-03T23:02:20Z</dcterms:created>
  <dcterms:modified xsi:type="dcterms:W3CDTF">2016-02-04T16:24:46Z</dcterms:modified>
</cp:coreProperties>
</file>