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After countless hours of engineering, prototyping and innovating, we, The Nebuchadnezzars, are proud that unveil, DMV-R: the biggest the innovation in road test prepration EVER.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Relationship Id="rId4" Type="http://schemas.openxmlformats.org/officeDocument/2006/relationships/image" Target="../media/image14.png"/><Relationship Id="rId5" Type="http://schemas.openxmlformats.org/officeDocument/2006/relationships/image" Target="../media/image02.png"/><Relationship Id="rId6" Type="http://schemas.openxmlformats.org/officeDocument/2006/relationships/image" Target="../media/image0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Relationship Id="rId4" Type="http://schemas.openxmlformats.org/officeDocument/2006/relationships/image" Target="../media/image04.png"/><Relationship Id="rId5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Relationship Id="rId4" Type="http://schemas.openxmlformats.org/officeDocument/2006/relationships/image" Target="../media/image05.png"/><Relationship Id="rId5" Type="http://schemas.openxmlformats.org/officeDocument/2006/relationships/image" Target="../media/image0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311700" y="37260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741B47"/>
                </a:solidFill>
                <a:latin typeface="Cambria"/>
                <a:ea typeface="Cambria"/>
                <a:cs typeface="Cambria"/>
                <a:sym typeface="Cambria"/>
              </a:rPr>
              <a:t>Road Test Preparation for the Next Generation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6800" y="241275"/>
            <a:ext cx="5771299" cy="348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364250" y="0"/>
            <a:ext cx="32751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b="1" lang="en" sz="3000">
                <a:solidFill>
                  <a:srgbClr val="4C1130"/>
                </a:solidFill>
              </a:rPr>
              <a:t>What is DMV-R?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9437"/>
            <a:ext cx="5151126" cy="410512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5242700" y="749450"/>
            <a:ext cx="3756300" cy="4105200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b="1" lang="en" sz="2400"/>
              <a:t>Road Test Simulation Software</a:t>
            </a:r>
          </a:p>
          <a:p>
            <a:pPr indent="-381000" lvl="1" marL="914400" rtl="0">
              <a:spcBef>
                <a:spcPts val="0"/>
              </a:spcBef>
              <a:buSzPct val="100000"/>
              <a:buChar char="○"/>
            </a:pPr>
            <a:r>
              <a:rPr b="1" lang="en" sz="2400"/>
              <a:t>Reduce Failure Rate</a:t>
            </a:r>
          </a:p>
          <a:p>
            <a:pPr indent="-381000" lvl="1" marL="914400" rtl="0">
              <a:spcBef>
                <a:spcPts val="0"/>
              </a:spcBef>
              <a:buSzPct val="100000"/>
              <a:buChar char="○"/>
            </a:pPr>
            <a:r>
              <a:rPr b="1" lang="en" sz="2400"/>
              <a:t>Reduce Anxiety</a:t>
            </a:r>
          </a:p>
          <a:p>
            <a:pPr indent="-381000" lvl="1" marL="914400" rtl="0">
              <a:spcBef>
                <a:spcPts val="0"/>
              </a:spcBef>
              <a:buSzPct val="100000"/>
              <a:buChar char="○"/>
            </a:pPr>
            <a:r>
              <a:rPr b="1" lang="en" sz="2400"/>
              <a:t>Democratize Road Test </a:t>
            </a:r>
            <a:r>
              <a:rPr b="1" lang="en" sz="2400"/>
              <a:t>Preparation</a:t>
            </a:r>
            <a:r>
              <a:rPr b="1" lang="en" sz="240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b="1" lang="en" sz="3000">
                <a:solidFill>
                  <a:srgbClr val="4C1130"/>
                </a:solidFill>
              </a:rPr>
              <a:t>Features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60834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Intelligent AI System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Realistic and Engaging Real World Environment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Audio cues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Simple, Intuitive Point System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3425" y="807066"/>
            <a:ext cx="2568025" cy="1416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3412" y="2854948"/>
            <a:ext cx="2444098" cy="171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4125" y="3086225"/>
            <a:ext cx="1713925" cy="17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694" y="3086219"/>
            <a:ext cx="2568040" cy="171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did we do it?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152475"/>
            <a:ext cx="3435300" cy="160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General World 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Models / Assets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Networking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Input / Rules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4600" y="640875"/>
            <a:ext cx="1946974" cy="194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0025" y="3177925"/>
            <a:ext cx="3041550" cy="11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072" y="2895225"/>
            <a:ext cx="2927995" cy="16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Challenges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My Computer and Android Detection :(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Getting Network Input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9162" y="1017712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6075" y="2304587"/>
            <a:ext cx="2647950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8287" y="2425737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Future Work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Add More Challenges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More Functionality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Turn signals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Backing into a spot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More audio cues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5312" y="17080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5187" y="2781225"/>
            <a:ext cx="3447124" cy="229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6850" y="2981675"/>
            <a:ext cx="2097624" cy="209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