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1765C5B-CCBD-46A5-B48A-5A8FDF94D9A1}">
  <a:tblStyle styleId="{A1765C5B-CCBD-46A5-B48A-5A8FDF94D9A1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Basic: stop/lock gestures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Further: fine-tuning speed, etc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 of this World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413700" y="3238450"/>
            <a:ext cx="69939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VR Experience brought to you by Team WFF: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Emily Reinherz, Nina Lozinski, and Valerie 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2" type="body"/>
          </p:nvPr>
        </p:nvSpPr>
        <p:spPr>
          <a:xfrm>
            <a:off x="4939500" y="4956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Build Unity app on Android</a:t>
            </a:r>
          </a:p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Plug into Gear VR headset</a:t>
            </a:r>
          </a:p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Kinect data is sent from Kinect to PC to Android phone</a:t>
            </a:r>
          </a:p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User can move through the solar system in VR using gestures!</a:t>
            </a:r>
          </a:p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367500" y="10290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Imports our gesture database</a:t>
            </a:r>
          </a:p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Attached scripts grab sensing data from Kinect, compare it to our database and determine if a gesture is being executed</a:t>
            </a:r>
          </a:p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Based on which gesture is detected, player object moves around in the solar system app </a:t>
            </a:r>
          </a:p>
          <a:p>
            <a:pPr lvl="0" rtl="0">
              <a:spcBef>
                <a:spcPts val="200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404750" y="422075"/>
            <a:ext cx="33534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Unity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015350" y="494300"/>
            <a:ext cx="33534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Gear VR and Android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52" y="1052527"/>
            <a:ext cx="8905724" cy="283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388925" y="549225"/>
            <a:ext cx="28323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Networking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2295399" y="1214775"/>
            <a:ext cx="67410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Unity Apps: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Kinect manager and broadcaster (PC side):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Gets sensing data from Kinect and detects gesture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Sends gesture (ie. “leaning forward with 0.8 progress”) over server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Solar system app and player movement (Android/VR side):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Receives kinect data sent over server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Based on received gesture data, moves player in the app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c_app_unity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52400"/>
            <a:ext cx="814938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Decisions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Finding Natural Gestures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Basic Requirements: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Majority of users should be able to use the app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Gestures must work equally well in any direction (ie: even if the user is not facing the Kinect)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Further Requirements: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Gestures should feel natural to the user and translate into movement such that user nausea/dizziness is uncommon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Finding Natural Gestures (pt 2)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Because of the challenge of having movement work regardless of whether or not a player was facing the Kinect, we had to user test multiple versions of gesture control:	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Version 1: Lean and Sway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Version 2: Multilean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Version 3: Multilean + Stop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Version 4: Multilean + Lock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Version 5: Multilean + Tap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Reducing Network Latency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2410112" y="12909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Timing needs to be precise because of planet’s size relative to space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Send over as little data as possible between the PC and Android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Send over an array of gestures, where each gesture is simply a float: its progress level (ex: how far someone is leaning forward)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Have player movement be mostly controlled in Unity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Based on gesture detected, a Unity script moves the player correspondingly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Less data and lag than using body-tracking and keeping track of joints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2070750" y="575950"/>
            <a:ext cx="66510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Interesting and Fun VR Experience 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2400162" y="1144000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Problem: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Having solar system rendered to-scale would be difficult and boring to navigate in VR (moving through space for full minutes before seeing anything)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Automating player movement would defeat the purpose of Kinect gestures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Solution: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Distance between planets is not to scale to make it more enjoyable and easy for users to move through it. However, planet rotation and revolution are to scale.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2" type="body"/>
          </p:nvPr>
        </p:nvSpPr>
        <p:spPr>
          <a:xfrm>
            <a:off x="4939500" y="4956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20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000000"/>
                </a:solidFill>
              </a:rPr>
              <a:t>Compelling outer space experience </a:t>
            </a:r>
            <a:r>
              <a:rPr lang="en" sz="2400">
                <a:solidFill>
                  <a:srgbClr val="000000"/>
                </a:solidFill>
              </a:rPr>
              <a:t>– Allow users to feel as though they are truly flying through outer space, with realistic graphics of the solar system</a:t>
            </a:r>
          </a:p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367500" y="8766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200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Seamless VR motion control through Kinect </a:t>
            </a:r>
            <a:r>
              <a:rPr lang="en" sz="2400">
                <a:solidFill>
                  <a:srgbClr val="000000"/>
                </a:solidFill>
              </a:rPr>
              <a:t>– Provide smooth movement in VR through using gestures in Kinect, while aiming to minimize lag and latency.</a:t>
            </a:r>
          </a:p>
          <a:p>
            <a:pPr lvl="0" rtl="0">
              <a:spcBef>
                <a:spcPts val="200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Development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Milestones</a:t>
            </a:r>
          </a:p>
        </p:txBody>
      </p:sp>
      <p:graphicFrame>
        <p:nvGraphicFramePr>
          <p:cNvPr id="95" name="Shape 95"/>
          <p:cNvGraphicFramePr/>
          <p:nvPr/>
        </p:nvGraphicFramePr>
        <p:xfrm>
          <a:off x="323100" y="254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{A1765C5B-CCBD-46A5-B48A-5A8FDF94D9A1}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96" name="Shape 96"/>
          <p:cNvCxnSpPr/>
          <p:nvPr/>
        </p:nvCxnSpPr>
        <p:spPr>
          <a:xfrm rot="10800000">
            <a:off x="569975" y="15917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97" name="Shape 97"/>
          <p:cNvSpPr txBox="1"/>
          <p:nvPr>
            <p:ph type="title"/>
          </p:nvPr>
        </p:nvSpPr>
        <p:spPr>
          <a:xfrm>
            <a:off x="646175" y="1235062"/>
            <a:ext cx="2315700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Week 6</a:t>
            </a:r>
          </a:p>
        </p:txBody>
      </p:sp>
      <p:sp>
        <p:nvSpPr>
          <p:cNvPr id="98" name="Shape 98"/>
          <p:cNvSpPr txBox="1"/>
          <p:nvPr>
            <p:ph idx="4294967295" type="body"/>
          </p:nvPr>
        </p:nvSpPr>
        <p:spPr>
          <a:xfrm>
            <a:off x="646175" y="1484275"/>
            <a:ext cx="2315700" cy="578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Started building gesture database using Kinect and Visual Gesture Builder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2037749" y="3439725"/>
            <a:ext cx="23156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Week 7</a:t>
            </a:r>
          </a:p>
        </p:txBody>
      </p:sp>
      <p:sp>
        <p:nvSpPr>
          <p:cNvPr id="100" name="Shape 100"/>
          <p:cNvSpPr txBox="1"/>
          <p:nvPr>
            <p:ph idx="4294967295" type="body"/>
          </p:nvPr>
        </p:nvSpPr>
        <p:spPr>
          <a:xfrm>
            <a:off x="2041709" y="3688950"/>
            <a:ext cx="2315700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Built simple Unity  app, recorded training videos, and tested gesture detection on Unity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3262257" y="1311262"/>
            <a:ext cx="2353200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Week 8</a:t>
            </a:r>
          </a:p>
        </p:txBody>
      </p:sp>
      <p:sp>
        <p:nvSpPr>
          <p:cNvPr id="102" name="Shape 102"/>
          <p:cNvSpPr txBox="1"/>
          <p:nvPr>
            <p:ph idx="4294967295" type="body"/>
          </p:nvPr>
        </p:nvSpPr>
        <p:spPr>
          <a:xfrm>
            <a:off x="3338449" y="1560475"/>
            <a:ext cx="2353200" cy="578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Built solar system app on Unity, and continued implementing gestures</a:t>
            </a: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4568721" y="3439736"/>
            <a:ext cx="2353200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Week 9</a:t>
            </a:r>
          </a:p>
        </p:txBody>
      </p:sp>
      <p:sp>
        <p:nvSpPr>
          <p:cNvPr id="104" name="Shape 104"/>
          <p:cNvSpPr txBox="1"/>
          <p:nvPr>
            <p:ph idx="4294967295" type="body"/>
          </p:nvPr>
        </p:nvSpPr>
        <p:spPr>
          <a:xfrm>
            <a:off x="4568725" y="3688950"/>
            <a:ext cx="2353200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Implemented networking between PC and Android by sending Kinect data through a socket server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1963525" y="32655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06" name="Shape 106"/>
          <p:cNvCxnSpPr/>
          <p:nvPr/>
        </p:nvCxnSpPr>
        <p:spPr>
          <a:xfrm rot="10800000">
            <a:off x="3245150" y="15917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07" name="Shape 107"/>
          <p:cNvCxnSpPr/>
          <p:nvPr/>
        </p:nvCxnSpPr>
        <p:spPr>
          <a:xfrm>
            <a:off x="4492525" y="32655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08" name="Shape 108"/>
          <p:cNvCxnSpPr/>
          <p:nvPr/>
        </p:nvCxnSpPr>
        <p:spPr>
          <a:xfrm rot="10800000">
            <a:off x="6038825" y="15917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109" name="Shape 109"/>
          <p:cNvSpPr txBox="1"/>
          <p:nvPr>
            <p:ph type="title"/>
          </p:nvPr>
        </p:nvSpPr>
        <p:spPr>
          <a:xfrm>
            <a:off x="6068232" y="1347387"/>
            <a:ext cx="23531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Week 10</a:t>
            </a:r>
          </a:p>
        </p:txBody>
      </p:sp>
      <p:sp>
        <p:nvSpPr>
          <p:cNvPr id="110" name="Shape 110"/>
          <p:cNvSpPr txBox="1"/>
          <p:nvPr>
            <p:ph idx="4294967295" type="body"/>
          </p:nvPr>
        </p:nvSpPr>
        <p:spPr>
          <a:xfrm>
            <a:off x="6028799" y="1591775"/>
            <a:ext cx="2353200" cy="578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Tested VR movement through Kinect, added and modified gestures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Hardware and Software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850" y="575948"/>
            <a:ext cx="5213125" cy="391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2" type="body"/>
          </p:nvPr>
        </p:nvSpPr>
        <p:spPr>
          <a:xfrm>
            <a:off x="4939500" y="8766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“Tag” clips of people moving, identifying which parts of the clips should be recognized as specific gestures</a:t>
            </a:r>
          </a:p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Add training videos to database, and Gesture Builder  will “learn” to recognize specific gestures</a:t>
            </a:r>
          </a:p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Build and export gesture database</a:t>
            </a: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367500" y="9528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200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Record clips of people performing various gestures (leaning forwards and backwards, swaying left and right) in front of the Kinect</a:t>
            </a:r>
          </a:p>
          <a:p>
            <a:pPr lvl="0" rtl="0">
              <a:spcBef>
                <a:spcPts val="200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200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404750" y="422075"/>
            <a:ext cx="33534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Kinect Studio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015350" y="494300"/>
            <a:ext cx="33534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Visual Gesture Builder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inuous_gesture.pn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2400"/>
            <a:ext cx="814938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