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Sumit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Movie poster: http://www.universetoday.com/wp-content/uploads/2013/10/2013_gravity_movie-wide.jpg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Panya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Cody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3.png"/><Relationship Id="rId4" Type="http://schemas.openxmlformats.org/officeDocument/2006/relationships/hyperlink" Target="mailto:panyagupta@uchicago.edu" TargetMode="External"/><Relationship Id="rId5" Type="http://schemas.openxmlformats.org/officeDocument/2006/relationships/hyperlink" Target="mailto:banerjeesum@uchicago.edu" TargetMode="External"/><Relationship Id="rId6" Type="http://schemas.openxmlformats.org/officeDocument/2006/relationships/hyperlink" Target="mailto:cjohnhanson@uchicago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0" y="0"/>
            <a:ext cx="8520600" cy="946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Final Frontier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76000" y="805550"/>
            <a:ext cx="9068100" cy="13113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The Magic School Bus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Panya Gupta | Sumit Banerjee | Cody Hanson</a:t>
            </a:r>
          </a:p>
          <a:p>
            <a:pPr lvl="0">
              <a:spcBef>
                <a:spcPts val="0"/>
              </a:spcBef>
              <a:buNone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panyagupta@uchicago.edu</a:t>
            </a:r>
            <a:r>
              <a:rPr lang="en" sz="1400">
                <a:solidFill>
                  <a:srgbClr val="FFFFFF"/>
                </a:solidFill>
              </a:rPr>
              <a:t> | </a:t>
            </a:r>
            <a:r>
              <a:rPr lang="en" sz="1400" u="sng">
                <a:solidFill>
                  <a:schemeClr val="hlink"/>
                </a:solidFill>
                <a:hlinkClick r:id="rId5"/>
              </a:rPr>
              <a:t>banerjeesum@uchicago.edu</a:t>
            </a:r>
            <a:r>
              <a:rPr lang="en" sz="1400">
                <a:solidFill>
                  <a:srgbClr val="FFFFFF"/>
                </a:solidFill>
              </a:rPr>
              <a:t> | </a:t>
            </a:r>
            <a:r>
              <a:rPr lang="en" sz="1400" u="sng">
                <a:solidFill>
                  <a:schemeClr val="hlink"/>
                </a:solidFill>
                <a:hlinkClick r:id="rId6"/>
              </a:rPr>
              <a:t>cjohnhanson@uchicago.edu</a:t>
            </a:r>
            <a:r>
              <a:rPr lang="en" sz="140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Space Education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/>
              <a:t>PROBLEM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Space is awesome!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Space travel is expensive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Inaccessible to the public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Traditional education about space is unengaging</a:t>
            </a:r>
          </a:p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/>
              <a:t>SOLUTION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Immersive VR space exploration experience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 b="0" l="5060" r="0" t="0"/>
          <a:stretch/>
        </p:blipFill>
        <p:spPr>
          <a:xfrm>
            <a:off x="5222700" y="2624350"/>
            <a:ext cx="3368250" cy="198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Technical Approach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/>
              <a:t>SPECIFICATIONS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GearVR for player interaction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Realistic physics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Intuitive motion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Interactive environment to promote learning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/>
              <a:t>PROBLEMS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Balancing richness of environment and performance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Intuitive player interaction 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Zero-gravity 3D motion that isn’t nauseating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Result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Environment allows user to explore solar system at their own pace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Toggleable instructions make for quick adjustment to controls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Information about planets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9225" y="1876099"/>
            <a:ext cx="3866249" cy="139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3423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E5E5E5"/>
                </a:solidFill>
              </a:rPr>
              <a:t>The Final Frontier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E5E5E5"/>
              </a:solidFill>
            </a:endParaRPr>
          </a:p>
          <a:p>
            <a:pPr lv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E5E5E5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rgbClr val="E5E5E5"/>
                </a:solidFill>
              </a:rPr>
              <a:t>Demo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