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3" r:id="rId2"/>
  </p:sldMasterIdLst>
  <p:notesMasterIdLst>
    <p:notesMasterId r:id="rId4"/>
  </p:notesMasterIdLst>
  <p:handoutMasterIdLst>
    <p:handoutMasterId r:id="rId5"/>
  </p:handoutMasterIdLst>
  <p:sldIdLst>
    <p:sldId id="286" r:id="rId3"/>
  </p:sldIdLst>
  <p:sldSz cx="21945600" cy="32918400"/>
  <p:notesSz cx="6858000" cy="9144000"/>
  <p:defaultText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prnPr/>
  <p:clrMru>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0659" autoAdjust="0"/>
    <p:restoredTop sz="94706" autoAdjust="0"/>
  </p:normalViewPr>
  <p:slideViewPr>
    <p:cSldViewPr snapToGrid="0" snapToObjects="1" showGuides="1">
      <p:cViewPr>
        <p:scale>
          <a:sx n="99" d="100"/>
          <a:sy n="99" d="100"/>
        </p:scale>
        <p:origin x="-640" y="12768"/>
      </p:cViewPr>
      <p:guideLst>
        <p:guide orient="horz" pos="3319"/>
        <p:guide orient="horz" pos="288"/>
        <p:guide orient="horz" pos="20160"/>
        <p:guide orient="horz"/>
        <p:guide pos="290"/>
        <p:guide pos="135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1.xml"/><Relationship Id="rId4" Type="http://schemas.openxmlformats.org/officeDocument/2006/relationships/notesMaster" Target="notesMasters/notesMaster1.xml"/><Relationship Id="rId5" Type="http://schemas.openxmlformats.org/officeDocument/2006/relationships/handoutMaster" Target="handoutMasters/handoutMaster1.xml"/><Relationship Id="rId6" Type="http://schemas.openxmlformats.org/officeDocument/2006/relationships/printerSettings" Target="printerSettings/printerSettings1.bin"/><Relationship Id="rId7" Type="http://schemas.openxmlformats.org/officeDocument/2006/relationships/commentAuthors" Target="commentAuthors.xml"/><Relationship Id="rId8" Type="http://schemas.openxmlformats.org/officeDocument/2006/relationships/presProps" Target="presProps.xml"/><Relationship Id="rId9" Type="http://schemas.openxmlformats.org/officeDocument/2006/relationships/viewProps" Target="viewProps.xml"/><Relationship Id="rId10" Type="http://schemas.openxmlformats.org/officeDocument/2006/relationships/theme" Target="theme/theme1.xml"/><Relationship Id="rId1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3/15/17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a:t>
            </a:fld>
            <a:endParaRPr lang="en-US"/>
          </a:p>
        </p:txBody>
      </p:sp>
    </p:spTree>
    <p:extLst>
      <p:ext uri="{BB962C8B-B14F-4D97-AF65-F5344CB8AC3E}">
        <p14:creationId xmlns:p14="http://schemas.microsoft.com/office/powerpoint/2010/main" val="13612507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3/15/17</a:t>
            </a:fld>
            <a:endParaRPr lang="en-US" dirty="0"/>
          </a:p>
        </p:txBody>
      </p:sp>
      <p:sp>
        <p:nvSpPr>
          <p:cNvPr id="4" name="Slide Image Placeholder 3"/>
          <p:cNvSpPr>
            <a:spLocks noGrp="1" noRot="1" noChangeAspect="1"/>
          </p:cNvSpPr>
          <p:nvPr>
            <p:ph type="sldImg" idx="2"/>
          </p:nvPr>
        </p:nvSpPr>
        <p:spPr>
          <a:xfrm>
            <a:off x="2286000" y="685800"/>
            <a:ext cx="228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a:t>
            </a:fld>
            <a:endParaRPr lang="en-US" dirty="0"/>
          </a:p>
        </p:txBody>
      </p:sp>
    </p:spTree>
    <p:extLst>
      <p:ext uri="{BB962C8B-B14F-4D97-AF65-F5344CB8AC3E}">
        <p14:creationId xmlns:p14="http://schemas.microsoft.com/office/powerpoint/2010/main" val="450408124"/>
      </p:ext>
    </p:extLst>
  </p:cSld>
  <p:clrMap bg1="lt1" tx1="dk1" bg2="lt2" tx2="dk2" accent1="accent1" accent2="accent2" accent3="accent3" accent4="accent4" accent5="accent5" accent6="accent6" hlink="hlink" folHlink="folHlink"/>
  <p:notesStyle>
    <a:lvl1pPr marL="0" algn="l" defTabSz="3226858" rtl="0" eaLnBrk="1" latinLnBrk="0" hangingPunct="1">
      <a:defRPr sz="4300" kern="1200">
        <a:solidFill>
          <a:schemeClr val="tx1"/>
        </a:solidFill>
        <a:latin typeface="+mn-lt"/>
        <a:ea typeface="+mn-ea"/>
        <a:cs typeface="+mn-cs"/>
      </a:defRPr>
    </a:lvl1pPr>
    <a:lvl2pPr marL="1613429" algn="l" defTabSz="3226858" rtl="0" eaLnBrk="1" latinLnBrk="0" hangingPunct="1">
      <a:defRPr sz="4300" kern="1200">
        <a:solidFill>
          <a:schemeClr val="tx1"/>
        </a:solidFill>
        <a:latin typeface="+mn-lt"/>
        <a:ea typeface="+mn-ea"/>
        <a:cs typeface="+mn-cs"/>
      </a:defRPr>
    </a:lvl2pPr>
    <a:lvl3pPr marL="3226858" algn="l" defTabSz="3226858" rtl="0" eaLnBrk="1" latinLnBrk="0" hangingPunct="1">
      <a:defRPr sz="4300" kern="1200">
        <a:solidFill>
          <a:schemeClr val="tx1"/>
        </a:solidFill>
        <a:latin typeface="+mn-lt"/>
        <a:ea typeface="+mn-ea"/>
        <a:cs typeface="+mn-cs"/>
      </a:defRPr>
    </a:lvl3pPr>
    <a:lvl4pPr marL="4840286" algn="l" defTabSz="3226858" rtl="0" eaLnBrk="1" latinLnBrk="0" hangingPunct="1">
      <a:defRPr sz="4300" kern="1200">
        <a:solidFill>
          <a:schemeClr val="tx1"/>
        </a:solidFill>
        <a:latin typeface="+mn-lt"/>
        <a:ea typeface="+mn-ea"/>
        <a:cs typeface="+mn-cs"/>
      </a:defRPr>
    </a:lvl4pPr>
    <a:lvl5pPr marL="6453714" algn="l" defTabSz="3226858" rtl="0" eaLnBrk="1" latinLnBrk="0" hangingPunct="1">
      <a:defRPr sz="4300" kern="1200">
        <a:solidFill>
          <a:schemeClr val="tx1"/>
        </a:solidFill>
        <a:latin typeface="+mn-lt"/>
        <a:ea typeface="+mn-ea"/>
        <a:cs typeface="+mn-cs"/>
      </a:defRPr>
    </a:lvl5pPr>
    <a:lvl6pPr marL="8067144" algn="l" defTabSz="3226858" rtl="0" eaLnBrk="1" latinLnBrk="0" hangingPunct="1">
      <a:defRPr sz="4300" kern="1200">
        <a:solidFill>
          <a:schemeClr val="tx1"/>
        </a:solidFill>
        <a:latin typeface="+mn-lt"/>
        <a:ea typeface="+mn-ea"/>
        <a:cs typeface="+mn-cs"/>
      </a:defRPr>
    </a:lvl6pPr>
    <a:lvl7pPr marL="9680574" algn="l" defTabSz="3226858" rtl="0" eaLnBrk="1" latinLnBrk="0" hangingPunct="1">
      <a:defRPr sz="4300" kern="1200">
        <a:solidFill>
          <a:schemeClr val="tx1"/>
        </a:solidFill>
        <a:latin typeface="+mn-lt"/>
        <a:ea typeface="+mn-ea"/>
        <a:cs typeface="+mn-cs"/>
      </a:defRPr>
    </a:lvl7pPr>
    <a:lvl8pPr marL="11294002" algn="l" defTabSz="3226858" rtl="0" eaLnBrk="1" latinLnBrk="0" hangingPunct="1">
      <a:defRPr sz="4300" kern="1200">
        <a:solidFill>
          <a:schemeClr val="tx1"/>
        </a:solidFill>
        <a:latin typeface="+mn-lt"/>
        <a:ea typeface="+mn-ea"/>
        <a:cs typeface="+mn-cs"/>
      </a:defRPr>
    </a:lvl8pPr>
    <a:lvl9pPr marL="12907431" algn="l" defTabSz="3226858" rtl="0" eaLnBrk="1" latinLnBrk="0" hangingPunct="1">
      <a:defRPr sz="4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685800"/>
            <a:ext cx="228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6298" y="169167"/>
            <a:ext cx="16004988" cy="1447799"/>
          </a:xfrm>
          <a:prstGeom prst="rect">
            <a:avLst/>
          </a:prstGeom>
        </p:spPr>
        <p:txBody>
          <a:bodyPr lIns="67227" tIns="33613" rIns="67227" bIns="33613" anchor="ctr" anchorCtr="0"/>
          <a:lstStyle>
            <a:lvl1pPr>
              <a:defRPr sz="7900"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452095" y="5506544"/>
            <a:ext cx="1036503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61172" y="4903536"/>
            <a:ext cx="10356848"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461171" y="14229216"/>
            <a:ext cx="1035937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1129171" y="4903536"/>
            <a:ext cx="1035671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1129171" y="5506544"/>
            <a:ext cx="1035671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1129171" y="14246579"/>
            <a:ext cx="10353870"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1125202" y="14839955"/>
            <a:ext cx="10357838"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1137199" y="25696103"/>
            <a:ext cx="10348686"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1129171" y="26304861"/>
            <a:ext cx="1035387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452095" y="14824023"/>
            <a:ext cx="1036592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7578907" y="25369576"/>
            <a:ext cx="4685570" cy="5734497"/>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2966296" y="2897126"/>
            <a:ext cx="15999484" cy="1280160"/>
          </a:xfrm>
          <a:prstGeom prst="rect">
            <a:avLst/>
          </a:prstGeom>
        </p:spPr>
        <p:txBody>
          <a:bodyPr lIns="67229" tIns="33615" rIns="67229" bIns="33615"/>
          <a:lstStyle>
            <a:lvl1pPr algn="ctr">
              <a:buFontTx/>
              <a:buNone/>
              <a:defRPr sz="49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2966296" y="1616968"/>
            <a:ext cx="15999484" cy="1280160"/>
          </a:xfrm>
          <a:prstGeom prst="rect">
            <a:avLst/>
          </a:prstGeom>
        </p:spPr>
        <p:txBody>
          <a:bodyPr lIns="67229" tIns="33615" rIns="67229" bIns="33615"/>
          <a:lstStyle>
            <a:lvl1pPr algn="ctr">
              <a:buFontTx/>
              <a:buNone/>
              <a:defRPr sz="6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de center column">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52095" y="5874106"/>
            <a:ext cx="5028406"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6" name="Text Placeholder 5"/>
          <p:cNvSpPr>
            <a:spLocks noGrp="1"/>
          </p:cNvSpPr>
          <p:nvPr>
            <p:ph type="body" sz="quarter" idx="11" hasCustomPrompt="1"/>
          </p:nvPr>
        </p:nvSpPr>
        <p:spPr>
          <a:xfrm>
            <a:off x="461172" y="5277300"/>
            <a:ext cx="5024438" cy="582043"/>
          </a:xfrm>
          <a:prstGeom prst="rect">
            <a:avLst/>
          </a:prstGeom>
          <a:solidFill>
            <a:schemeClr val="accent5">
              <a:lumMod val="50000"/>
            </a:schemeClr>
          </a:solidFill>
        </p:spPr>
        <p:txBody>
          <a:bodyPr lIns="67227" tIns="67227" rIns="67227" bIns="67227" anchor="ctr" anchorCtr="0">
            <a:spAutoFit/>
          </a:bodyPr>
          <a:lstStyle>
            <a:lvl1pPr algn="ctr">
              <a:buNone/>
              <a:defRPr sz="2900" b="1" baseline="0">
                <a:solidFill>
                  <a:schemeClr val="bg1"/>
                </a:solidFill>
              </a:defRPr>
            </a:lvl1pPr>
          </a:lstStyle>
          <a:p>
            <a:pPr lvl="0"/>
            <a:r>
              <a:rPr lang="en-US" dirty="0" smtClean="0"/>
              <a:t>(click to add) INTRODUCTION</a:t>
            </a:r>
            <a:endParaRPr lang="en-US" dirty="0"/>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9" name="Text Placeholder 3"/>
          <p:cNvSpPr>
            <a:spLocks noGrp="1"/>
          </p:cNvSpPr>
          <p:nvPr>
            <p:ph type="body" sz="quarter" idx="19" hasCustomPrompt="1"/>
          </p:nvPr>
        </p:nvSpPr>
        <p:spPr>
          <a:xfrm>
            <a:off x="451301" y="14790485"/>
            <a:ext cx="502919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0" name="Text Placeholder 5"/>
          <p:cNvSpPr>
            <a:spLocks noGrp="1"/>
          </p:cNvSpPr>
          <p:nvPr>
            <p:ph type="body" sz="quarter" idx="20" hasCustomPrompt="1"/>
          </p:nvPr>
        </p:nvSpPr>
        <p:spPr>
          <a:xfrm>
            <a:off x="461171" y="14229216"/>
            <a:ext cx="5025231"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OBJECTIVES</a:t>
            </a:r>
            <a:endParaRPr lang="en-US" dirty="0"/>
          </a:p>
        </p:txBody>
      </p:sp>
      <p:sp>
        <p:nvSpPr>
          <p:cNvPr id="21" name="Text Placeholder 3"/>
          <p:cNvSpPr>
            <a:spLocks noGrp="1"/>
          </p:cNvSpPr>
          <p:nvPr>
            <p:ph type="body" sz="quarter" idx="21" hasCustomPrompt="1"/>
          </p:nvPr>
        </p:nvSpPr>
        <p:spPr>
          <a:xfrm>
            <a:off x="5793582" y="5866168"/>
            <a:ext cx="10360024"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2" name="Text Placeholder 5"/>
          <p:cNvSpPr>
            <a:spLocks noGrp="1"/>
          </p:cNvSpPr>
          <p:nvPr>
            <p:ph type="body" sz="quarter" idx="22" hasCustomPrompt="1"/>
          </p:nvPr>
        </p:nvSpPr>
        <p:spPr>
          <a:xfrm>
            <a:off x="5793584" y="5280726"/>
            <a:ext cx="1036002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(header)  MATERIALS &amp; METHODS</a:t>
            </a:r>
            <a:endParaRPr lang="en-US" dirty="0"/>
          </a:p>
        </p:txBody>
      </p:sp>
      <p:sp>
        <p:nvSpPr>
          <p:cNvPr id="23" name="Text Placeholder 3"/>
          <p:cNvSpPr>
            <a:spLocks noGrp="1"/>
          </p:cNvSpPr>
          <p:nvPr>
            <p:ph type="body" sz="quarter" idx="23" hasCustomPrompt="1"/>
          </p:nvPr>
        </p:nvSpPr>
        <p:spPr>
          <a:xfrm>
            <a:off x="5793584" y="21684826"/>
            <a:ext cx="10360025"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4" name="Text Placeholder 5"/>
          <p:cNvSpPr>
            <a:spLocks noGrp="1"/>
          </p:cNvSpPr>
          <p:nvPr>
            <p:ph type="body" sz="quarter" idx="24" hasCustomPrompt="1"/>
          </p:nvPr>
        </p:nvSpPr>
        <p:spPr>
          <a:xfrm>
            <a:off x="5793584" y="21091449"/>
            <a:ext cx="1036002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RESULTS</a:t>
            </a:r>
            <a:endParaRPr lang="en-US" dirty="0"/>
          </a:p>
        </p:txBody>
      </p:sp>
      <p:sp>
        <p:nvSpPr>
          <p:cNvPr id="25" name="Text Placeholder 5"/>
          <p:cNvSpPr>
            <a:spLocks noGrp="1"/>
          </p:cNvSpPr>
          <p:nvPr>
            <p:ph type="body" sz="quarter" idx="25" hasCustomPrompt="1"/>
          </p:nvPr>
        </p:nvSpPr>
        <p:spPr>
          <a:xfrm>
            <a:off x="16462375" y="5280726"/>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CONCLUSIONS</a:t>
            </a:r>
            <a:endParaRPr lang="en-US" dirty="0"/>
          </a:p>
        </p:txBody>
      </p:sp>
      <p:sp>
        <p:nvSpPr>
          <p:cNvPr id="26" name="Text Placeholder 3"/>
          <p:cNvSpPr>
            <a:spLocks noGrp="1"/>
          </p:cNvSpPr>
          <p:nvPr>
            <p:ph type="body" sz="quarter" idx="26" hasCustomPrompt="1"/>
          </p:nvPr>
        </p:nvSpPr>
        <p:spPr>
          <a:xfrm>
            <a:off x="16462375" y="5874106"/>
            <a:ext cx="502350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7" name="Text Placeholder 5"/>
          <p:cNvSpPr>
            <a:spLocks noGrp="1"/>
          </p:cNvSpPr>
          <p:nvPr>
            <p:ph type="body" sz="quarter" idx="27" hasCustomPrompt="1"/>
          </p:nvPr>
        </p:nvSpPr>
        <p:spPr>
          <a:xfrm>
            <a:off x="16459530" y="14289442"/>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REFERENCES</a:t>
            </a:r>
            <a:endParaRPr lang="en-US" dirty="0"/>
          </a:p>
        </p:txBody>
      </p:sp>
      <p:sp>
        <p:nvSpPr>
          <p:cNvPr id="28" name="Text Placeholder 3"/>
          <p:cNvSpPr>
            <a:spLocks noGrp="1"/>
          </p:cNvSpPr>
          <p:nvPr>
            <p:ph type="body" sz="quarter" idx="28" hasCustomPrompt="1"/>
          </p:nvPr>
        </p:nvSpPr>
        <p:spPr>
          <a:xfrm>
            <a:off x="16491747" y="14882817"/>
            <a:ext cx="4987049"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29" name="Text Placeholder 5"/>
          <p:cNvSpPr>
            <a:spLocks noGrp="1"/>
          </p:cNvSpPr>
          <p:nvPr>
            <p:ph type="body" sz="quarter" idx="29" hasCustomPrompt="1"/>
          </p:nvPr>
        </p:nvSpPr>
        <p:spPr>
          <a:xfrm>
            <a:off x="16462375" y="26159787"/>
            <a:ext cx="502350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add) CONTACT</a:t>
            </a:r>
            <a:endParaRPr lang="en-US" dirty="0"/>
          </a:p>
        </p:txBody>
      </p:sp>
      <p:sp>
        <p:nvSpPr>
          <p:cNvPr id="30" name="Text Placeholder 3"/>
          <p:cNvSpPr>
            <a:spLocks noGrp="1"/>
          </p:cNvSpPr>
          <p:nvPr>
            <p:ph type="body" sz="quarter" idx="30" hasCustomPrompt="1"/>
          </p:nvPr>
        </p:nvSpPr>
        <p:spPr>
          <a:xfrm>
            <a:off x="16452769" y="26744060"/>
            <a:ext cx="5026026" cy="662580"/>
          </a:xfrm>
          <a:prstGeom prst="rect">
            <a:avLst/>
          </a:prstGeom>
        </p:spPr>
        <p:txBody>
          <a:bodyPr wrap="square" lIns="168066" tIns="168066" rIns="168066" bIns="168066">
            <a:spAutoFit/>
          </a:bodyPr>
          <a:lstStyle>
            <a:lvl1pPr marL="252099" indent="-252099">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Enter your text here</a:t>
            </a:r>
            <a:endParaRPr lang="en-US" dirty="0"/>
          </a:p>
        </p:txBody>
      </p:sp>
      <p:sp>
        <p:nvSpPr>
          <p:cNvPr id="60" name="Title 1"/>
          <p:cNvSpPr>
            <a:spLocks noGrp="1"/>
          </p:cNvSpPr>
          <p:nvPr>
            <p:ph type="title" hasCustomPrompt="1"/>
          </p:nvPr>
        </p:nvSpPr>
        <p:spPr>
          <a:xfrm>
            <a:off x="2966298" y="457203"/>
            <a:ext cx="16004988" cy="1447799"/>
          </a:xfrm>
          <a:prstGeom prst="rect">
            <a:avLst/>
          </a:prstGeom>
        </p:spPr>
        <p:txBody>
          <a:bodyPr lIns="67227" tIns="33613" rIns="67227" bIns="33613" anchor="ctr" anchorCtr="0"/>
          <a:lstStyle>
            <a:lvl1pPr>
              <a:defRPr sz="7100" b="1"/>
            </a:lvl1pPr>
          </a:lstStyle>
          <a:p>
            <a:r>
              <a:rPr lang="en-US" dirty="0" smtClean="0"/>
              <a:t>Click here to add the poster title</a:t>
            </a:r>
            <a:endParaRPr lang="en-US" dirty="0"/>
          </a:p>
        </p:txBody>
      </p:sp>
      <p:sp>
        <p:nvSpPr>
          <p:cNvPr id="61" name="Text Placeholder 76"/>
          <p:cNvSpPr>
            <a:spLocks noGrp="1"/>
          </p:cNvSpPr>
          <p:nvPr>
            <p:ph type="body" sz="quarter" idx="150" hasCustomPrompt="1"/>
          </p:nvPr>
        </p:nvSpPr>
        <p:spPr>
          <a:xfrm>
            <a:off x="2966296" y="3185162"/>
            <a:ext cx="15999484" cy="1280160"/>
          </a:xfrm>
          <a:prstGeom prst="rect">
            <a:avLst/>
          </a:prstGeom>
        </p:spPr>
        <p:txBody>
          <a:bodyPr lIns="67229" tIns="33615" rIns="67229" bIns="33615"/>
          <a:lstStyle>
            <a:lvl1pPr algn="ctr">
              <a:buFontTx/>
              <a:buNone/>
              <a:defRPr sz="4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62" name="Text Placeholder 76"/>
          <p:cNvSpPr>
            <a:spLocks noGrp="1"/>
          </p:cNvSpPr>
          <p:nvPr>
            <p:ph type="body" sz="quarter" idx="151" hasCustomPrompt="1"/>
          </p:nvPr>
        </p:nvSpPr>
        <p:spPr>
          <a:xfrm>
            <a:off x="2966296" y="1905004"/>
            <a:ext cx="15999484" cy="1280160"/>
          </a:xfrm>
          <a:prstGeom prst="rect">
            <a:avLst/>
          </a:prstGeom>
        </p:spPr>
        <p:txBody>
          <a:bodyPr lIns="67229" tIns="33615" rIns="67229" bIns="33615"/>
          <a:lstStyle>
            <a:lvl1pPr algn="ctr">
              <a:buFontTx/>
              <a:buNone/>
              <a:defRPr sz="60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58" name="Text Placeholder 5"/>
          <p:cNvSpPr>
            <a:spLocks noGrp="1"/>
          </p:cNvSpPr>
          <p:nvPr>
            <p:ph type="body" sz="quarter" idx="95"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59" name="Text Placeholder 3"/>
          <p:cNvSpPr>
            <a:spLocks noGrp="1"/>
          </p:cNvSpPr>
          <p:nvPr>
            <p:ph type="body" sz="quarter" idx="107"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3" name="Text Placeholder 3"/>
          <p:cNvSpPr>
            <a:spLocks noGrp="1"/>
          </p:cNvSpPr>
          <p:nvPr>
            <p:ph type="body" sz="quarter" idx="116"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4" name="Text Placeholder 3"/>
          <p:cNvSpPr>
            <a:spLocks noGrp="1"/>
          </p:cNvSpPr>
          <p:nvPr>
            <p:ph type="body" sz="quarter" idx="117"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5" name="Text Placeholder 3"/>
          <p:cNvSpPr>
            <a:spLocks noGrp="1"/>
          </p:cNvSpPr>
          <p:nvPr>
            <p:ph type="body" sz="quarter" idx="118"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6" name="Text Placeholder 3"/>
          <p:cNvSpPr>
            <a:spLocks noGrp="1"/>
          </p:cNvSpPr>
          <p:nvPr>
            <p:ph type="body" sz="quarter" idx="119"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7" name="Text Placeholder 3"/>
          <p:cNvSpPr>
            <a:spLocks noGrp="1"/>
          </p:cNvSpPr>
          <p:nvPr>
            <p:ph type="body" sz="quarter" idx="120"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8" name="Text Placeholder 3"/>
          <p:cNvSpPr>
            <a:spLocks noGrp="1"/>
          </p:cNvSpPr>
          <p:nvPr>
            <p:ph type="body" sz="quarter" idx="121"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9" name="Text Placeholder 3"/>
          <p:cNvSpPr>
            <a:spLocks noGrp="1"/>
          </p:cNvSpPr>
          <p:nvPr>
            <p:ph type="body" sz="quarter" idx="122"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70" name="Text Placeholder 3"/>
          <p:cNvSpPr>
            <a:spLocks noGrp="1"/>
          </p:cNvSpPr>
          <p:nvPr>
            <p:ph type="body" sz="quarter" idx="123"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08" name="Text Placeholder 3"/>
          <p:cNvSpPr>
            <a:spLocks noGrp="1"/>
          </p:cNvSpPr>
          <p:nvPr>
            <p:ph type="body" sz="quarter" idx="124"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09" name="Text Placeholder 3"/>
          <p:cNvSpPr>
            <a:spLocks noGrp="1"/>
          </p:cNvSpPr>
          <p:nvPr>
            <p:ph type="body" sz="quarter" idx="125" hasCustomPrompt="1"/>
          </p:nvPr>
        </p:nvSpPr>
        <p:spPr>
          <a:xfrm>
            <a:off x="-10529409" y="23713175"/>
            <a:ext cx="10360025"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10" name="Text Placeholder 5"/>
          <p:cNvSpPr>
            <a:spLocks noGrp="1"/>
          </p:cNvSpPr>
          <p:nvPr>
            <p:ph type="body" sz="quarter" idx="136"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1" name="Text Placeholder 5"/>
          <p:cNvSpPr>
            <a:spLocks noGrp="1"/>
          </p:cNvSpPr>
          <p:nvPr>
            <p:ph type="body" sz="quarter" idx="137"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2" name="Text Placeholder 5"/>
          <p:cNvSpPr>
            <a:spLocks noGrp="1"/>
          </p:cNvSpPr>
          <p:nvPr>
            <p:ph type="body" sz="quarter" idx="138"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3" name="Text Placeholder 5"/>
          <p:cNvSpPr>
            <a:spLocks noGrp="1"/>
          </p:cNvSpPr>
          <p:nvPr>
            <p:ph type="body" sz="quarter" idx="139"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4" name="Text Placeholder 5"/>
          <p:cNvSpPr>
            <a:spLocks noGrp="1"/>
          </p:cNvSpPr>
          <p:nvPr>
            <p:ph type="body" sz="quarter" idx="140"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5" name="Text Placeholder 5"/>
          <p:cNvSpPr>
            <a:spLocks noGrp="1"/>
          </p:cNvSpPr>
          <p:nvPr>
            <p:ph type="body" sz="quarter" idx="141"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6" name="Text Placeholder 5"/>
          <p:cNvSpPr>
            <a:spLocks noGrp="1"/>
          </p:cNvSpPr>
          <p:nvPr>
            <p:ph type="body" sz="quarter" idx="142"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7" name="Text Placeholder 5"/>
          <p:cNvSpPr>
            <a:spLocks noGrp="1"/>
          </p:cNvSpPr>
          <p:nvPr>
            <p:ph type="body" sz="quarter" idx="143"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8" name="Text Placeholder 5"/>
          <p:cNvSpPr>
            <a:spLocks noGrp="1"/>
          </p:cNvSpPr>
          <p:nvPr>
            <p:ph type="body" sz="quarter" idx="144"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19" name="Text Placeholder 5"/>
          <p:cNvSpPr>
            <a:spLocks noGrp="1"/>
          </p:cNvSpPr>
          <p:nvPr>
            <p:ph type="body" sz="quarter" idx="145"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0" name="Text Placeholder 5"/>
          <p:cNvSpPr>
            <a:spLocks noGrp="1"/>
          </p:cNvSpPr>
          <p:nvPr>
            <p:ph type="body" sz="quarter" idx="146"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1" name="Text Placeholder 5"/>
          <p:cNvSpPr>
            <a:spLocks noGrp="1"/>
          </p:cNvSpPr>
          <p:nvPr>
            <p:ph type="body" sz="quarter" idx="147"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2" name="Text Placeholder 5"/>
          <p:cNvSpPr>
            <a:spLocks noGrp="1"/>
          </p:cNvSpPr>
          <p:nvPr>
            <p:ph type="body" sz="quarter" idx="148"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3" name="Text Placeholder 5"/>
          <p:cNvSpPr>
            <a:spLocks noGrp="1"/>
          </p:cNvSpPr>
          <p:nvPr>
            <p:ph type="body" sz="quarter" idx="149" hasCustomPrompt="1"/>
          </p:nvPr>
        </p:nvSpPr>
        <p:spPr>
          <a:xfrm>
            <a:off x="-10529409" y="19324530"/>
            <a:ext cx="1035049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124" name="Text Placeholder 3"/>
          <p:cNvSpPr>
            <a:spLocks noGrp="1"/>
          </p:cNvSpPr>
          <p:nvPr>
            <p:ph type="body" sz="quarter" idx="152"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5" name="Text Placeholder 3"/>
          <p:cNvSpPr>
            <a:spLocks noGrp="1"/>
          </p:cNvSpPr>
          <p:nvPr>
            <p:ph type="body" sz="quarter" idx="153"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6" name="Text Placeholder 3"/>
          <p:cNvSpPr>
            <a:spLocks noGrp="1"/>
          </p:cNvSpPr>
          <p:nvPr>
            <p:ph type="body" sz="quarter" idx="154"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7" name="Text Placeholder 3"/>
          <p:cNvSpPr>
            <a:spLocks noGrp="1"/>
          </p:cNvSpPr>
          <p:nvPr>
            <p:ph type="body" sz="quarter" idx="155"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8" name="Text Placeholder 3"/>
          <p:cNvSpPr>
            <a:spLocks noGrp="1"/>
          </p:cNvSpPr>
          <p:nvPr>
            <p:ph type="body" sz="quarter" idx="156"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29" name="Text Placeholder 3"/>
          <p:cNvSpPr>
            <a:spLocks noGrp="1"/>
          </p:cNvSpPr>
          <p:nvPr>
            <p:ph type="body" sz="quarter" idx="157"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0" name="Text Placeholder 3"/>
          <p:cNvSpPr>
            <a:spLocks noGrp="1"/>
          </p:cNvSpPr>
          <p:nvPr>
            <p:ph type="body" sz="quarter" idx="158"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1" name="Text Placeholder 3"/>
          <p:cNvSpPr>
            <a:spLocks noGrp="1"/>
          </p:cNvSpPr>
          <p:nvPr>
            <p:ph type="body" sz="quarter" idx="159"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2" name="Text Placeholder 3"/>
          <p:cNvSpPr>
            <a:spLocks noGrp="1"/>
          </p:cNvSpPr>
          <p:nvPr>
            <p:ph type="body" sz="quarter" idx="160"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3" name="Text Placeholder 3"/>
          <p:cNvSpPr>
            <a:spLocks noGrp="1"/>
          </p:cNvSpPr>
          <p:nvPr>
            <p:ph type="body" sz="quarter" idx="161"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4" name="Text Placeholder 3"/>
          <p:cNvSpPr>
            <a:spLocks noGrp="1"/>
          </p:cNvSpPr>
          <p:nvPr>
            <p:ph type="body" sz="quarter" idx="162" hasCustomPrompt="1"/>
          </p:nvPr>
        </p:nvSpPr>
        <p:spPr>
          <a:xfrm>
            <a:off x="-7882731" y="22570175"/>
            <a:ext cx="5025231"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135" name="Text Placeholder 5"/>
          <p:cNvSpPr>
            <a:spLocks noGrp="1"/>
          </p:cNvSpPr>
          <p:nvPr>
            <p:ph type="body" sz="quarter" idx="163"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6" name="Text Placeholder 5"/>
          <p:cNvSpPr>
            <a:spLocks noGrp="1"/>
          </p:cNvSpPr>
          <p:nvPr>
            <p:ph type="body" sz="quarter" idx="164"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7" name="Text Placeholder 5"/>
          <p:cNvSpPr>
            <a:spLocks noGrp="1"/>
          </p:cNvSpPr>
          <p:nvPr>
            <p:ph type="body" sz="quarter" idx="165"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8" name="Text Placeholder 5"/>
          <p:cNvSpPr>
            <a:spLocks noGrp="1"/>
          </p:cNvSpPr>
          <p:nvPr>
            <p:ph type="body" sz="quarter" idx="166"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39" name="Text Placeholder 5"/>
          <p:cNvSpPr>
            <a:spLocks noGrp="1"/>
          </p:cNvSpPr>
          <p:nvPr>
            <p:ph type="body" sz="quarter" idx="167"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0" name="Text Placeholder 5"/>
          <p:cNvSpPr>
            <a:spLocks noGrp="1"/>
          </p:cNvSpPr>
          <p:nvPr>
            <p:ph type="body" sz="quarter" idx="168"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1" name="Text Placeholder 5"/>
          <p:cNvSpPr>
            <a:spLocks noGrp="1"/>
          </p:cNvSpPr>
          <p:nvPr>
            <p:ph type="body" sz="quarter" idx="169"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2" name="Text Placeholder 5"/>
          <p:cNvSpPr>
            <a:spLocks noGrp="1"/>
          </p:cNvSpPr>
          <p:nvPr>
            <p:ph type="body" sz="quarter" idx="170"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3" name="Text Placeholder 5"/>
          <p:cNvSpPr>
            <a:spLocks noGrp="1"/>
          </p:cNvSpPr>
          <p:nvPr>
            <p:ph type="body" sz="quarter" idx="171"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4" name="Text Placeholder 5"/>
          <p:cNvSpPr>
            <a:spLocks noGrp="1"/>
          </p:cNvSpPr>
          <p:nvPr>
            <p:ph type="body" sz="quarter" idx="172"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5" name="Text Placeholder 5"/>
          <p:cNvSpPr>
            <a:spLocks noGrp="1"/>
          </p:cNvSpPr>
          <p:nvPr>
            <p:ph type="body" sz="quarter" idx="173"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6" name="Text Placeholder 5"/>
          <p:cNvSpPr>
            <a:spLocks noGrp="1"/>
          </p:cNvSpPr>
          <p:nvPr>
            <p:ph type="body" sz="quarter" idx="174"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7" name="Text Placeholder 5"/>
          <p:cNvSpPr>
            <a:spLocks noGrp="1"/>
          </p:cNvSpPr>
          <p:nvPr>
            <p:ph type="body" sz="quarter" idx="175"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8" name="Text Placeholder 5"/>
          <p:cNvSpPr>
            <a:spLocks noGrp="1"/>
          </p:cNvSpPr>
          <p:nvPr>
            <p:ph type="body" sz="quarter" idx="176"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49" name="Text Placeholder 5"/>
          <p:cNvSpPr>
            <a:spLocks noGrp="1"/>
          </p:cNvSpPr>
          <p:nvPr>
            <p:ph type="body" sz="quarter" idx="177" hasCustomPrompt="1"/>
          </p:nvPr>
        </p:nvSpPr>
        <p:spPr>
          <a:xfrm>
            <a:off x="-7882731" y="18236756"/>
            <a:ext cx="5025231" cy="551265"/>
          </a:xfrm>
          <a:prstGeom prst="rect">
            <a:avLst/>
          </a:prstGeom>
          <a:solidFill>
            <a:schemeClr val="accent5">
              <a:lumMod val="50000"/>
            </a:schemeClr>
          </a:solidFill>
        </p:spPr>
        <p:txBody>
          <a:bodyPr wrap="square" lIns="67227" tIns="67227" rIns="67227" bIns="67227" anchor="ctr" anchorCtr="0">
            <a:spAutoFit/>
          </a:bodyPr>
          <a:lstStyle>
            <a:lvl1pPr algn="ctr">
              <a:buNone/>
              <a:defRPr sz="2700" b="1" baseline="0">
                <a:solidFill>
                  <a:schemeClr val="bg1"/>
                </a:solidFill>
              </a:defRPr>
            </a:lvl1pPr>
          </a:lstStyle>
          <a:p>
            <a:pPr lvl="0"/>
            <a:r>
              <a:rPr lang="en-US" dirty="0" smtClean="0"/>
              <a:t>SECTION HEADER PLACEHOLDER</a:t>
            </a:r>
            <a:endParaRPr lang="en-US" dirty="0"/>
          </a:p>
        </p:txBody>
      </p:sp>
      <p:sp>
        <p:nvSpPr>
          <p:cNvPr id="150" name="Picture Placeholder 13"/>
          <p:cNvSpPr>
            <a:spLocks noGrp="1"/>
          </p:cNvSpPr>
          <p:nvPr>
            <p:ph type="pic" sz="quarter" idx="115"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1" name="Picture Placeholder 13"/>
          <p:cNvSpPr>
            <a:spLocks noGrp="1"/>
          </p:cNvSpPr>
          <p:nvPr>
            <p:ph type="pic" sz="quarter" idx="126"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2" name="Picture Placeholder 13"/>
          <p:cNvSpPr>
            <a:spLocks noGrp="1"/>
          </p:cNvSpPr>
          <p:nvPr>
            <p:ph type="pic" sz="quarter" idx="127"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3" name="Picture Placeholder 13"/>
          <p:cNvSpPr>
            <a:spLocks noGrp="1"/>
          </p:cNvSpPr>
          <p:nvPr>
            <p:ph type="pic" sz="quarter" idx="128"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4" name="Picture Placeholder 13"/>
          <p:cNvSpPr>
            <a:spLocks noGrp="1"/>
          </p:cNvSpPr>
          <p:nvPr>
            <p:ph type="pic" sz="quarter" idx="129"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5" name="Picture Placeholder 13"/>
          <p:cNvSpPr>
            <a:spLocks noGrp="1"/>
          </p:cNvSpPr>
          <p:nvPr>
            <p:ph type="pic" sz="quarter" idx="130"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6" name="Picture Placeholder 13"/>
          <p:cNvSpPr>
            <a:spLocks noGrp="1"/>
          </p:cNvSpPr>
          <p:nvPr>
            <p:ph type="pic" sz="quarter" idx="131"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7" name="Picture Placeholder 13"/>
          <p:cNvSpPr>
            <a:spLocks noGrp="1"/>
          </p:cNvSpPr>
          <p:nvPr>
            <p:ph type="pic" sz="quarter" idx="132"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8" name="Picture Placeholder 13"/>
          <p:cNvSpPr>
            <a:spLocks noGrp="1"/>
          </p:cNvSpPr>
          <p:nvPr>
            <p:ph type="pic" sz="quarter" idx="133"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59" name="Picture Placeholder 13"/>
          <p:cNvSpPr>
            <a:spLocks noGrp="1"/>
          </p:cNvSpPr>
          <p:nvPr>
            <p:ph type="pic" sz="quarter" idx="134"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60" name="Picture Placeholder 13"/>
          <p:cNvSpPr>
            <a:spLocks noGrp="1"/>
          </p:cNvSpPr>
          <p:nvPr>
            <p:ph type="pic" sz="quarter" idx="135" hasCustomPrompt="1"/>
          </p:nvPr>
        </p:nvSpPr>
        <p:spPr>
          <a:xfrm>
            <a:off x="-7999861" y="26746200"/>
            <a:ext cx="5142362" cy="4322871"/>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Standard 4 colum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6298" y="169167"/>
            <a:ext cx="16004988" cy="1447799"/>
          </a:xfrm>
          <a:prstGeom prst="rect">
            <a:avLst/>
          </a:prstGeom>
        </p:spPr>
        <p:txBody>
          <a:bodyPr lIns="67227" tIns="33613" rIns="67227" bIns="33613" anchor="ctr" anchorCtr="0"/>
          <a:lstStyle>
            <a:lvl1pPr>
              <a:defRPr sz="7900" b="1"/>
            </a:lvl1pPr>
          </a:lstStyle>
          <a:p>
            <a:r>
              <a:rPr lang="en-US" dirty="0" smtClean="0"/>
              <a:t>Click here to add the poster title</a:t>
            </a:r>
            <a:endParaRPr lang="en-US" dirty="0"/>
          </a:p>
        </p:txBody>
      </p:sp>
      <p:sp>
        <p:nvSpPr>
          <p:cNvPr id="4" name="Text Placeholder 3"/>
          <p:cNvSpPr>
            <a:spLocks noGrp="1"/>
          </p:cNvSpPr>
          <p:nvPr>
            <p:ph type="body" sz="quarter" idx="10" hasCustomPrompt="1"/>
          </p:nvPr>
        </p:nvSpPr>
        <p:spPr>
          <a:xfrm>
            <a:off x="452095" y="5876876"/>
            <a:ext cx="1036503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6" name="Text Placeholder 5"/>
          <p:cNvSpPr>
            <a:spLocks noGrp="1"/>
          </p:cNvSpPr>
          <p:nvPr>
            <p:ph type="body" sz="quarter" idx="11" hasCustomPrompt="1"/>
          </p:nvPr>
        </p:nvSpPr>
        <p:spPr>
          <a:xfrm>
            <a:off x="461172" y="5273868"/>
            <a:ext cx="10356848"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INTRODUCTION or ABSTRACT</a:t>
            </a:r>
            <a:endParaRPr lang="en-US" dirty="0"/>
          </a:p>
        </p:txBody>
      </p:sp>
      <p:sp>
        <p:nvSpPr>
          <p:cNvPr id="14" name="Picture Placeholder 13"/>
          <p:cNvSpPr>
            <a:spLocks noGrp="1"/>
          </p:cNvSpPr>
          <p:nvPr>
            <p:ph type="pic" sz="quarter" idx="15" hasCustomPrompt="1"/>
          </p:nvPr>
        </p:nvSpPr>
        <p:spPr>
          <a:xfrm>
            <a:off x="457201" y="11430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18" name="Picture Placeholder 13"/>
          <p:cNvSpPr>
            <a:spLocks noGrp="1"/>
          </p:cNvSpPr>
          <p:nvPr>
            <p:ph type="pic" sz="quarter" idx="18" hasCustomPrompt="1"/>
          </p:nvPr>
        </p:nvSpPr>
        <p:spPr>
          <a:xfrm>
            <a:off x="19278600" y="1219200"/>
            <a:ext cx="2209801" cy="2514600"/>
          </a:xfrm>
          <a:prstGeom prst="rect">
            <a:avLst/>
          </a:prstGeom>
        </p:spPr>
        <p:txBody>
          <a:bodyPr lIns="67227" tIns="33613" rIns="67227" bIns="33613" anchor="ctr"/>
          <a:lstStyle>
            <a:lvl1pPr algn="ctr">
              <a:buNone/>
              <a:defRPr sz="3300">
                <a:solidFill>
                  <a:schemeClr val="bg1"/>
                </a:solidFill>
              </a:defRPr>
            </a:lvl1pPr>
          </a:lstStyle>
          <a:p>
            <a:r>
              <a:rPr lang="en-US" dirty="0" smtClean="0"/>
              <a:t>LOGO</a:t>
            </a:r>
            <a:endParaRPr lang="en-US" dirty="0"/>
          </a:p>
        </p:txBody>
      </p:sp>
      <p:sp>
        <p:nvSpPr>
          <p:cNvPr id="20" name="Text Placeholder 5"/>
          <p:cNvSpPr>
            <a:spLocks noGrp="1"/>
          </p:cNvSpPr>
          <p:nvPr>
            <p:ph type="body" sz="quarter" idx="20" hasCustomPrompt="1"/>
          </p:nvPr>
        </p:nvSpPr>
        <p:spPr>
          <a:xfrm>
            <a:off x="461171" y="14229216"/>
            <a:ext cx="10359379"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OBJECTIVES</a:t>
            </a:r>
            <a:endParaRPr lang="en-US" dirty="0"/>
          </a:p>
        </p:txBody>
      </p:sp>
      <p:sp>
        <p:nvSpPr>
          <p:cNvPr id="25" name="Text Placeholder 5"/>
          <p:cNvSpPr>
            <a:spLocks noGrp="1"/>
          </p:cNvSpPr>
          <p:nvPr>
            <p:ph type="body" sz="quarter" idx="25" hasCustomPrompt="1"/>
          </p:nvPr>
        </p:nvSpPr>
        <p:spPr>
          <a:xfrm>
            <a:off x="11129171" y="5273868"/>
            <a:ext cx="10356715"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CONCLUSIONS</a:t>
            </a:r>
            <a:endParaRPr lang="en-US" dirty="0"/>
          </a:p>
        </p:txBody>
      </p:sp>
      <p:sp>
        <p:nvSpPr>
          <p:cNvPr id="26" name="Text Placeholder 3"/>
          <p:cNvSpPr>
            <a:spLocks noGrp="1"/>
          </p:cNvSpPr>
          <p:nvPr>
            <p:ph type="body" sz="quarter" idx="26" hasCustomPrompt="1"/>
          </p:nvPr>
        </p:nvSpPr>
        <p:spPr>
          <a:xfrm>
            <a:off x="11129171" y="5876876"/>
            <a:ext cx="1035671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7" name="Text Placeholder 5"/>
          <p:cNvSpPr>
            <a:spLocks noGrp="1"/>
          </p:cNvSpPr>
          <p:nvPr>
            <p:ph type="body" sz="quarter" idx="27" hasCustomPrompt="1"/>
          </p:nvPr>
        </p:nvSpPr>
        <p:spPr>
          <a:xfrm>
            <a:off x="11129171" y="14246579"/>
            <a:ext cx="10353870"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REFERENCES</a:t>
            </a:r>
            <a:endParaRPr lang="en-US" dirty="0"/>
          </a:p>
        </p:txBody>
      </p:sp>
      <p:sp>
        <p:nvSpPr>
          <p:cNvPr id="28" name="Text Placeholder 3"/>
          <p:cNvSpPr>
            <a:spLocks noGrp="1"/>
          </p:cNvSpPr>
          <p:nvPr>
            <p:ph type="body" sz="quarter" idx="28" hasCustomPrompt="1"/>
          </p:nvPr>
        </p:nvSpPr>
        <p:spPr>
          <a:xfrm>
            <a:off x="11125202" y="14839955"/>
            <a:ext cx="10357838"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29" name="Text Placeholder 5"/>
          <p:cNvSpPr>
            <a:spLocks noGrp="1"/>
          </p:cNvSpPr>
          <p:nvPr>
            <p:ph type="body" sz="quarter" idx="29" hasCustomPrompt="1"/>
          </p:nvPr>
        </p:nvSpPr>
        <p:spPr>
          <a:xfrm>
            <a:off x="11137199" y="25696103"/>
            <a:ext cx="10348686"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(click to edit)  ACKNOWLEDGEMENTS or  CONTACT</a:t>
            </a:r>
            <a:endParaRPr lang="en-US" dirty="0"/>
          </a:p>
        </p:txBody>
      </p:sp>
      <p:sp>
        <p:nvSpPr>
          <p:cNvPr id="30" name="Text Placeholder 3"/>
          <p:cNvSpPr>
            <a:spLocks noGrp="1"/>
          </p:cNvSpPr>
          <p:nvPr>
            <p:ph type="body" sz="quarter" idx="30" hasCustomPrompt="1"/>
          </p:nvPr>
        </p:nvSpPr>
        <p:spPr>
          <a:xfrm>
            <a:off x="11129171" y="26304861"/>
            <a:ext cx="10353870"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11" name="Text Placeholder 5"/>
          <p:cNvSpPr>
            <a:spLocks noGrp="1"/>
          </p:cNvSpPr>
          <p:nvPr>
            <p:ph type="body" sz="quarter" idx="9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0" name="Text Placeholder 3"/>
          <p:cNvSpPr>
            <a:spLocks noGrp="1"/>
          </p:cNvSpPr>
          <p:nvPr>
            <p:ph type="body" sz="quarter" idx="96" hasCustomPrompt="1"/>
          </p:nvPr>
        </p:nvSpPr>
        <p:spPr>
          <a:xfrm>
            <a:off x="452095" y="14824023"/>
            <a:ext cx="10365925" cy="662580"/>
          </a:xfrm>
          <a:prstGeom prst="rect">
            <a:avLst/>
          </a:prstGeom>
        </p:spPr>
        <p:txBody>
          <a:bodyPr wrap="square" lIns="168066" tIns="168066" rIns="168066" bIns="168066">
            <a:spAutoFit/>
          </a:bodyPr>
          <a:lstStyle>
            <a:lvl1pPr marL="0" indent="0">
              <a:buNone/>
              <a:defRPr sz="210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Type in or paste your text here</a:t>
            </a:r>
            <a:endParaRPr lang="en-US" dirty="0"/>
          </a:p>
        </p:txBody>
      </p:sp>
      <p:sp>
        <p:nvSpPr>
          <p:cNvPr id="103" name="Text Placeholder 3"/>
          <p:cNvSpPr>
            <a:spLocks noGrp="1"/>
          </p:cNvSpPr>
          <p:nvPr>
            <p:ph type="body" sz="quarter" idx="10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1" name="Text Placeholder 3"/>
          <p:cNvSpPr>
            <a:spLocks noGrp="1"/>
          </p:cNvSpPr>
          <p:nvPr>
            <p:ph type="body" sz="quarter" idx="116"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2" name="Text Placeholder 3"/>
          <p:cNvSpPr>
            <a:spLocks noGrp="1"/>
          </p:cNvSpPr>
          <p:nvPr>
            <p:ph type="body" sz="quarter" idx="117"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3" name="Text Placeholder 3"/>
          <p:cNvSpPr>
            <a:spLocks noGrp="1"/>
          </p:cNvSpPr>
          <p:nvPr>
            <p:ph type="body" sz="quarter" idx="118"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4" name="Text Placeholder 3"/>
          <p:cNvSpPr>
            <a:spLocks noGrp="1"/>
          </p:cNvSpPr>
          <p:nvPr>
            <p:ph type="body" sz="quarter" idx="119"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5" name="Text Placeholder 3"/>
          <p:cNvSpPr>
            <a:spLocks noGrp="1"/>
          </p:cNvSpPr>
          <p:nvPr>
            <p:ph type="body" sz="quarter" idx="120"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6" name="Text Placeholder 3"/>
          <p:cNvSpPr>
            <a:spLocks noGrp="1"/>
          </p:cNvSpPr>
          <p:nvPr>
            <p:ph type="body" sz="quarter" idx="121"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7" name="Text Placeholder 3"/>
          <p:cNvSpPr>
            <a:spLocks noGrp="1"/>
          </p:cNvSpPr>
          <p:nvPr>
            <p:ph type="body" sz="quarter" idx="122"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8" name="Text Placeholder 3"/>
          <p:cNvSpPr>
            <a:spLocks noGrp="1"/>
          </p:cNvSpPr>
          <p:nvPr>
            <p:ph type="body" sz="quarter" idx="123"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59" name="Text Placeholder 3"/>
          <p:cNvSpPr>
            <a:spLocks noGrp="1"/>
          </p:cNvSpPr>
          <p:nvPr>
            <p:ph type="body" sz="quarter" idx="124"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61" name="Text Placeholder 3"/>
          <p:cNvSpPr>
            <a:spLocks noGrp="1"/>
          </p:cNvSpPr>
          <p:nvPr>
            <p:ph type="body" sz="quarter" idx="125" hasCustomPrompt="1"/>
          </p:nvPr>
        </p:nvSpPr>
        <p:spPr>
          <a:xfrm>
            <a:off x="-10582274" y="22497261"/>
            <a:ext cx="10412890" cy="662580"/>
          </a:xfrm>
          <a:prstGeom prst="rect">
            <a:avLst/>
          </a:prstGeom>
        </p:spPr>
        <p:txBody>
          <a:bodyPr wrap="square" lIns="168066" tIns="168066" rIns="168066" bIns="168066">
            <a:spAutoFit/>
          </a:bodyPr>
          <a:lstStyle>
            <a:lvl1pPr marL="0" indent="0">
              <a:buNone/>
              <a:defRPr sz="2100" baseline="0">
                <a:latin typeface="Trebuchet MS" pitchFamily="34" charset="0"/>
              </a:defRPr>
            </a:lvl1pPr>
            <a:lvl2pPr marL="1092426" indent="-420163">
              <a:defRPr sz="1800">
                <a:latin typeface="Trebuchet MS" pitchFamily="34" charset="0"/>
              </a:defRPr>
            </a:lvl2pPr>
            <a:lvl3pPr marL="1512590" indent="-420163">
              <a:defRPr sz="1800">
                <a:latin typeface="Trebuchet MS" pitchFamily="34" charset="0"/>
              </a:defRPr>
            </a:lvl3pPr>
            <a:lvl4pPr marL="1974770" indent="-462180">
              <a:defRPr sz="1800">
                <a:latin typeface="Trebuchet MS" pitchFamily="34" charset="0"/>
              </a:defRPr>
            </a:lvl4pPr>
            <a:lvl5pPr marL="2310901" indent="-336131">
              <a:defRPr sz="1800">
                <a:latin typeface="Trebuchet MS" pitchFamily="34" charset="0"/>
              </a:defRPr>
            </a:lvl5pPr>
          </a:lstStyle>
          <a:p>
            <a:pPr lvl="0"/>
            <a:r>
              <a:rPr lang="en-US" dirty="0" smtClean="0"/>
              <a:t>TEXT PLACEHOLDER</a:t>
            </a:r>
            <a:endParaRPr lang="en-US" dirty="0"/>
          </a:p>
        </p:txBody>
      </p:sp>
      <p:sp>
        <p:nvSpPr>
          <p:cNvPr id="83" name="Picture Placeholder 13"/>
          <p:cNvSpPr>
            <a:spLocks noGrp="1"/>
          </p:cNvSpPr>
          <p:nvPr>
            <p:ph type="pic" sz="quarter" idx="115"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4" name="Picture Placeholder 13"/>
          <p:cNvSpPr>
            <a:spLocks noGrp="1"/>
          </p:cNvSpPr>
          <p:nvPr>
            <p:ph type="pic" sz="quarter" idx="126"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5" name="Picture Placeholder 13"/>
          <p:cNvSpPr>
            <a:spLocks noGrp="1"/>
          </p:cNvSpPr>
          <p:nvPr>
            <p:ph type="pic" sz="quarter" idx="127"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6" name="Picture Placeholder 13"/>
          <p:cNvSpPr>
            <a:spLocks noGrp="1"/>
          </p:cNvSpPr>
          <p:nvPr>
            <p:ph type="pic" sz="quarter" idx="128"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7" name="Picture Placeholder 13"/>
          <p:cNvSpPr>
            <a:spLocks noGrp="1"/>
          </p:cNvSpPr>
          <p:nvPr>
            <p:ph type="pic" sz="quarter" idx="129"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89" name="Picture Placeholder 13"/>
          <p:cNvSpPr>
            <a:spLocks noGrp="1"/>
          </p:cNvSpPr>
          <p:nvPr>
            <p:ph type="pic" sz="quarter" idx="130"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2" name="Picture Placeholder 13"/>
          <p:cNvSpPr>
            <a:spLocks noGrp="1"/>
          </p:cNvSpPr>
          <p:nvPr>
            <p:ph type="pic" sz="quarter" idx="131"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5" name="Picture Placeholder 13"/>
          <p:cNvSpPr>
            <a:spLocks noGrp="1"/>
          </p:cNvSpPr>
          <p:nvPr>
            <p:ph type="pic" sz="quarter" idx="132"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98" name="Picture Placeholder 13"/>
          <p:cNvSpPr>
            <a:spLocks noGrp="1"/>
          </p:cNvSpPr>
          <p:nvPr>
            <p:ph type="pic" sz="quarter" idx="133"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12" name="Picture Placeholder 13"/>
          <p:cNvSpPr>
            <a:spLocks noGrp="1"/>
          </p:cNvSpPr>
          <p:nvPr>
            <p:ph type="pic" sz="quarter" idx="134"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121" name="Picture Placeholder 13"/>
          <p:cNvSpPr>
            <a:spLocks noGrp="1"/>
          </p:cNvSpPr>
          <p:nvPr>
            <p:ph type="pic" sz="quarter" idx="135" hasCustomPrompt="1"/>
          </p:nvPr>
        </p:nvSpPr>
        <p:spPr>
          <a:xfrm>
            <a:off x="-7578907" y="26871723"/>
            <a:ext cx="4685570" cy="4108905"/>
          </a:xfrm>
          <a:prstGeom prst="rect">
            <a:avLst/>
          </a:prstGeom>
          <a:solidFill>
            <a:schemeClr val="bg2"/>
          </a:solidFill>
          <a:ln>
            <a:solidFill>
              <a:schemeClr val="tx2"/>
            </a:solidFill>
          </a:ln>
          <a:effectLst/>
        </p:spPr>
        <p:txBody>
          <a:bodyPr lIns="67227" tIns="33613" rIns="67227" bIns="33613" anchor="ctr"/>
          <a:lstStyle>
            <a:lvl1pPr marL="0" indent="0" algn="ctr">
              <a:buNone/>
              <a:defRPr sz="2900" b="0" baseline="0">
                <a:solidFill>
                  <a:schemeClr val="tx2"/>
                </a:solidFill>
              </a:defRPr>
            </a:lvl1pPr>
          </a:lstStyle>
          <a:p>
            <a:r>
              <a:rPr lang="en-US" dirty="0" smtClean="0"/>
              <a:t>PICTURE PLACEHOLDER</a:t>
            </a:r>
            <a:endParaRPr lang="en-US" dirty="0"/>
          </a:p>
        </p:txBody>
      </p:sp>
      <p:sp>
        <p:nvSpPr>
          <p:cNvPr id="62" name="Text Placeholder 5"/>
          <p:cNvSpPr>
            <a:spLocks noGrp="1"/>
          </p:cNvSpPr>
          <p:nvPr>
            <p:ph type="body" sz="quarter" idx="13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3" name="Text Placeholder 5"/>
          <p:cNvSpPr>
            <a:spLocks noGrp="1"/>
          </p:cNvSpPr>
          <p:nvPr>
            <p:ph type="body" sz="quarter" idx="13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4" name="Text Placeholder 5"/>
          <p:cNvSpPr>
            <a:spLocks noGrp="1"/>
          </p:cNvSpPr>
          <p:nvPr>
            <p:ph type="body" sz="quarter" idx="13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5" name="Text Placeholder 5"/>
          <p:cNvSpPr>
            <a:spLocks noGrp="1"/>
          </p:cNvSpPr>
          <p:nvPr>
            <p:ph type="body" sz="quarter" idx="13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6" name="Text Placeholder 5"/>
          <p:cNvSpPr>
            <a:spLocks noGrp="1"/>
          </p:cNvSpPr>
          <p:nvPr>
            <p:ph type="body" sz="quarter" idx="140"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7" name="Text Placeholder 5"/>
          <p:cNvSpPr>
            <a:spLocks noGrp="1"/>
          </p:cNvSpPr>
          <p:nvPr>
            <p:ph type="body" sz="quarter" idx="141"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8" name="Text Placeholder 5"/>
          <p:cNvSpPr>
            <a:spLocks noGrp="1"/>
          </p:cNvSpPr>
          <p:nvPr>
            <p:ph type="body" sz="quarter" idx="142"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69" name="Text Placeholder 5"/>
          <p:cNvSpPr>
            <a:spLocks noGrp="1"/>
          </p:cNvSpPr>
          <p:nvPr>
            <p:ph type="body" sz="quarter" idx="143"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0" name="Text Placeholder 5"/>
          <p:cNvSpPr>
            <a:spLocks noGrp="1"/>
          </p:cNvSpPr>
          <p:nvPr>
            <p:ph type="body" sz="quarter" idx="144"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1" name="Text Placeholder 5"/>
          <p:cNvSpPr>
            <a:spLocks noGrp="1"/>
          </p:cNvSpPr>
          <p:nvPr>
            <p:ph type="body" sz="quarter" idx="145"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2" name="Text Placeholder 5"/>
          <p:cNvSpPr>
            <a:spLocks noGrp="1"/>
          </p:cNvSpPr>
          <p:nvPr>
            <p:ph type="body" sz="quarter" idx="146"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3" name="Text Placeholder 5"/>
          <p:cNvSpPr>
            <a:spLocks noGrp="1"/>
          </p:cNvSpPr>
          <p:nvPr>
            <p:ph type="body" sz="quarter" idx="147"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4" name="Text Placeholder 5"/>
          <p:cNvSpPr>
            <a:spLocks noGrp="1"/>
          </p:cNvSpPr>
          <p:nvPr>
            <p:ph type="body" sz="quarter" idx="148"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5" name="Text Placeholder 5"/>
          <p:cNvSpPr>
            <a:spLocks noGrp="1"/>
          </p:cNvSpPr>
          <p:nvPr>
            <p:ph type="body" sz="quarter" idx="149" hasCustomPrompt="1"/>
          </p:nvPr>
        </p:nvSpPr>
        <p:spPr>
          <a:xfrm>
            <a:off x="-10582275" y="19441947"/>
            <a:ext cx="10403364" cy="582043"/>
          </a:xfrm>
          <a:prstGeom prst="rect">
            <a:avLst/>
          </a:prstGeom>
          <a:solidFill>
            <a:schemeClr val="accent5">
              <a:lumMod val="50000"/>
            </a:schemeClr>
          </a:solidFill>
        </p:spPr>
        <p:txBody>
          <a:bodyPr wrap="square" lIns="67227" tIns="67227" rIns="67227" bIns="67227" anchor="ctr" anchorCtr="0">
            <a:spAutoFit/>
          </a:bodyPr>
          <a:lstStyle>
            <a:lvl1pPr algn="ctr">
              <a:buNone/>
              <a:defRPr sz="2900" b="1" baseline="0">
                <a:solidFill>
                  <a:schemeClr val="bg1"/>
                </a:solidFill>
              </a:defRPr>
            </a:lvl1pPr>
          </a:lstStyle>
          <a:p>
            <a:pPr lvl="0"/>
            <a:r>
              <a:rPr lang="en-US" dirty="0" smtClean="0"/>
              <a:t>SECTION HEADER PLACEHOLDER</a:t>
            </a:r>
            <a:endParaRPr lang="en-US" dirty="0"/>
          </a:p>
        </p:txBody>
      </p:sp>
      <p:sp>
        <p:nvSpPr>
          <p:cNvPr id="77" name="Text Placeholder 76"/>
          <p:cNvSpPr>
            <a:spLocks noGrp="1"/>
          </p:cNvSpPr>
          <p:nvPr>
            <p:ph type="body" sz="quarter" idx="150" hasCustomPrompt="1"/>
          </p:nvPr>
        </p:nvSpPr>
        <p:spPr>
          <a:xfrm>
            <a:off x="2966296" y="2897126"/>
            <a:ext cx="15999484" cy="1280160"/>
          </a:xfrm>
          <a:prstGeom prst="rect">
            <a:avLst/>
          </a:prstGeom>
        </p:spPr>
        <p:txBody>
          <a:bodyPr lIns="67229" tIns="33615" rIns="67229" bIns="33615"/>
          <a:lstStyle>
            <a:lvl1pPr algn="ctr">
              <a:buFontTx/>
              <a:buNone/>
              <a:defRPr sz="49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
        <p:nvSpPr>
          <p:cNvPr id="78" name="Text Placeholder 76"/>
          <p:cNvSpPr>
            <a:spLocks noGrp="1"/>
          </p:cNvSpPr>
          <p:nvPr>
            <p:ph type="body" sz="quarter" idx="151" hasCustomPrompt="1"/>
          </p:nvPr>
        </p:nvSpPr>
        <p:spPr>
          <a:xfrm>
            <a:off x="2966296" y="1616968"/>
            <a:ext cx="15999484" cy="1280160"/>
          </a:xfrm>
          <a:prstGeom prst="rect">
            <a:avLst/>
          </a:prstGeom>
        </p:spPr>
        <p:txBody>
          <a:bodyPr lIns="67229" tIns="33615" rIns="67229" bIns="33615"/>
          <a:lstStyle>
            <a:lvl1pPr algn="ctr">
              <a:buFontTx/>
              <a:buNone/>
              <a:defRPr sz="6400">
                <a:solidFill>
                  <a:schemeClr val="bg1"/>
                </a:solidFill>
              </a:defRPr>
            </a:lvl1pPr>
            <a:lvl2pPr>
              <a:buFontTx/>
              <a:buNone/>
              <a:defRPr sz="5200"/>
            </a:lvl2pPr>
            <a:lvl3pPr>
              <a:buFontTx/>
              <a:buNone/>
              <a:defRPr sz="5200"/>
            </a:lvl3pPr>
            <a:lvl4pPr>
              <a:buFontTx/>
              <a:buNone/>
              <a:defRPr sz="5200"/>
            </a:lvl4pPr>
            <a:lvl5pPr>
              <a:buFontTx/>
              <a:buNone/>
              <a:defRPr sz="5200"/>
            </a:lvl5pPr>
          </a:lstStyle>
          <a:p>
            <a:pPr lvl="0"/>
            <a:r>
              <a:rPr lang="en-US" dirty="0" smtClean="0"/>
              <a:t>Click here to add authors</a:t>
            </a:r>
            <a:endParaRPr lang="en-US" dirty="0"/>
          </a:p>
        </p:txBody>
      </p:sp>
    </p:spTree>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hyperlink" Target="http://www.facebook.com/pages/PosterPresentationscom/217914411419?v=app_4949752878&amp;ref=ts" TargetMode="External"/><Relationship Id="rId6"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4" Type="http://schemas.openxmlformats.org/officeDocument/2006/relationships/hyperlink" Target="http://www.facebook.com/pages/PosterPresentationscom/217914411419?v=app_4949752878&amp;ref=ts" TargetMode="External"/><Relationship Id="rId5" Type="http://schemas.openxmlformats.org/officeDocument/2006/relationships/image" Target="../media/image3.jpeg"/><Relationship Id="rId6" Type="http://schemas.openxmlformats.org/officeDocument/2006/relationships/image" Target="../media/image1.png"/><Relationship Id="rId7"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0" name="Rectangle 19"/>
          <p:cNvSpPr/>
          <p:nvPr/>
        </p:nvSpPr>
        <p:spPr>
          <a:xfrm>
            <a:off x="22111066" y="0"/>
            <a:ext cx="10436153"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3900" b="1" dirty="0" smtClean="0">
                <a:solidFill>
                  <a:schemeClr val="bg1"/>
                </a:solidFill>
                <a:latin typeface="Trebuchet MS" pitchFamily="34" charset="0"/>
              </a:rPr>
              <a:t>QUICK</a:t>
            </a:r>
            <a:r>
              <a:rPr lang="en-US" sz="3900" b="1" baseline="0" dirty="0" smtClean="0">
                <a:solidFill>
                  <a:schemeClr val="bg1"/>
                </a:solidFill>
                <a:latin typeface="Trebuchet MS" pitchFamily="34" charset="0"/>
              </a:rPr>
              <a:t> TIPS</a:t>
            </a:r>
            <a:endParaRPr lang="en-US" sz="3900" b="1" dirty="0" smtClean="0">
              <a:solidFill>
                <a:schemeClr val="bg1"/>
              </a:solidFill>
              <a:latin typeface="Trebuchet MS" pitchFamily="34" charset="0"/>
            </a:endParaRP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2304789"/>
            <a:r>
              <a:rPr lang="en-US" sz="3300" dirty="0" smtClean="0">
                <a:latin typeface="Trebuchet MS" pitchFamily="34" charset="0"/>
              </a:rPr>
              <a:t>This PowerPoint</a:t>
            </a:r>
            <a:r>
              <a:rPr lang="en-US" sz="3300" baseline="0" dirty="0" smtClean="0">
                <a:latin typeface="Trebuchet MS" pitchFamily="34" charset="0"/>
              </a:rPr>
              <a:t> template requires basic PowerPoint (version 2007 or newer) skills. Below is a list of commonly asked questions specific to this template. </a:t>
            </a:r>
            <a:br>
              <a:rPr lang="en-US" sz="3300" baseline="0" dirty="0" smtClean="0">
                <a:latin typeface="Trebuchet MS" pitchFamily="34" charset="0"/>
              </a:rPr>
            </a:br>
            <a:r>
              <a:rPr lang="en-US" sz="3300" baseline="0" dirty="0" smtClean="0">
                <a:latin typeface="Trebuchet MS" pitchFamily="34" charset="0"/>
              </a:rPr>
              <a:t>If you are using an older version of PowerPoint some template features may not work properly.</a:t>
            </a:r>
          </a:p>
          <a:p>
            <a:pPr defTabSz="2304789"/>
            <a:endParaRPr lang="en-US" sz="39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Using the template</a:t>
            </a:r>
            <a:endParaRPr lang="en-US" sz="3900" b="1" baseline="0" dirty="0" smtClean="0">
              <a:solidFill>
                <a:schemeClr val="bg1"/>
              </a:solidFill>
              <a:latin typeface="Trebuchet MS" pitchFamily="34" charset="0"/>
            </a:endParaRPr>
          </a:p>
          <a:p>
            <a:pPr algn="ctr"/>
            <a:endParaRPr lang="en-US" sz="3300" b="1" dirty="0" smtClean="0">
              <a:solidFill>
                <a:srgbClr val="FFFF00"/>
              </a:solidFill>
              <a:latin typeface="Trebuchet MS" pitchFamily="34" charset="0"/>
            </a:endParaRPr>
          </a:p>
          <a:p>
            <a:pPr marL="0" marR="0" indent="0" algn="l" defTabSz="2304789" rtl="0" eaLnBrk="1" fontAlgn="auto" latinLnBrk="0" hangingPunct="1">
              <a:lnSpc>
                <a:spcPct val="100000"/>
              </a:lnSpc>
              <a:spcBef>
                <a:spcPts val="0"/>
              </a:spcBef>
              <a:spcAft>
                <a:spcPts val="0"/>
              </a:spcAft>
              <a:buClrTx/>
              <a:buSzTx/>
              <a:buFontTx/>
              <a:buNone/>
              <a:tabLst/>
              <a:defRPr/>
            </a:pPr>
            <a:r>
              <a:rPr lang="en-US" sz="3300" b="1" dirty="0" smtClean="0">
                <a:solidFill>
                  <a:srgbClr val="FFFF00"/>
                </a:solidFill>
                <a:latin typeface="Trebuchet MS" pitchFamily="34" charset="0"/>
              </a:rPr>
              <a:t>Verifying the quality of your graphics</a:t>
            </a:r>
          </a:p>
          <a:p>
            <a:pPr defTabSz="2304789"/>
            <a:r>
              <a:rPr lang="en-US" sz="3300" dirty="0" smtClean="0">
                <a:latin typeface="Trebuchet MS" pitchFamily="34" charset="0"/>
              </a:rPr>
              <a:t>Go to the </a:t>
            </a:r>
            <a:r>
              <a:rPr lang="en-US" sz="3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300" baseline="0" dirty="0" smtClean="0">
                <a:latin typeface="Trebuchet MS" pitchFamily="34" charset="0"/>
              </a:rPr>
            </a:br>
            <a:endParaRPr lang="en-US" sz="3300" baseline="0" dirty="0" smtClean="0">
              <a:latin typeface="Trebuchet MS" pitchFamily="34" charset="0"/>
            </a:endParaRPr>
          </a:p>
          <a:p>
            <a:pPr defTabSz="2304789"/>
            <a:r>
              <a:rPr lang="en-US" sz="3300" b="1" dirty="0" smtClean="0">
                <a:solidFill>
                  <a:srgbClr val="FFFF00"/>
                </a:solidFill>
                <a:latin typeface="Trebuchet MS" pitchFamily="34" charset="0"/>
              </a:rPr>
              <a:t>Using the placeholders</a:t>
            </a:r>
          </a:p>
          <a:p>
            <a:pPr defTabSz="2304789"/>
            <a:r>
              <a:rPr lang="en-US" sz="3300" baseline="0" dirty="0" smtClean="0">
                <a:latin typeface="Trebuchet MS" pitchFamily="34" charset="0"/>
              </a:rPr>
              <a:t>To add text to this template click inside a placeholder and type in or paste your text. To move a placeholder, click on it </a:t>
            </a:r>
            <a:r>
              <a:rPr lang="en-US" sz="3300" u="sng" baseline="0" dirty="0" smtClean="0">
                <a:latin typeface="Trebuchet MS" pitchFamily="34" charset="0"/>
              </a:rPr>
              <a:t>once</a:t>
            </a:r>
            <a:r>
              <a:rPr lang="en-US" sz="3300" baseline="0" dirty="0" smtClean="0">
                <a:latin typeface="Trebuchet MS" pitchFamily="34" charset="0"/>
              </a:rPr>
              <a:t> (to select it), place your cursor on its frame and your cursor will change to this symbol:         Then, click </a:t>
            </a:r>
            <a:r>
              <a:rPr lang="en-US" sz="3300" u="sng" baseline="0" dirty="0" smtClean="0">
                <a:latin typeface="Trebuchet MS" pitchFamily="34" charset="0"/>
              </a:rPr>
              <a:t>once</a:t>
            </a:r>
            <a:r>
              <a:rPr lang="en-US" sz="3300" baseline="0" dirty="0" smtClean="0">
                <a:latin typeface="Trebuchet MS" pitchFamily="34" charset="0"/>
              </a:rPr>
              <a:t> and drag it to its new location where you can resize it as needed. Additional placeholders can be found on the left side of this template.</a:t>
            </a:r>
          </a:p>
          <a:p>
            <a:pPr defTabSz="2304789"/>
            <a:endParaRPr lang="en-US" sz="3300" b="1" baseline="0" dirty="0" smtClean="0">
              <a:solidFill>
                <a:srgbClr val="FFFF00"/>
              </a:solidFill>
              <a:latin typeface="Trebuchet MS" pitchFamily="34" charset="0"/>
            </a:endParaRPr>
          </a:p>
          <a:p>
            <a:pPr defTabSz="2304789"/>
            <a:r>
              <a:rPr lang="en-US" sz="3300" b="1" baseline="0" dirty="0" smtClean="0">
                <a:solidFill>
                  <a:srgbClr val="FFFF00"/>
                </a:solidFill>
                <a:latin typeface="Trebuchet MS" pitchFamily="34" charset="0"/>
              </a:rPr>
              <a:t>Modifying the layout</a:t>
            </a:r>
          </a:p>
          <a:p>
            <a:pPr defTabSz="2304789"/>
            <a:r>
              <a:rPr lang="en-US" sz="3300" dirty="0" smtClean="0">
                <a:latin typeface="Trebuchet MS" pitchFamily="34" charset="0"/>
              </a:rPr>
              <a:t>This template has four </a:t>
            </a:r>
            <a:r>
              <a:rPr lang="en-US" sz="3300" baseline="0" dirty="0" smtClean="0">
                <a:latin typeface="Trebuchet MS" pitchFamily="34" charset="0"/>
              </a:rPr>
              <a:t>different </a:t>
            </a:r>
          </a:p>
          <a:p>
            <a:pPr defTabSz="2304789"/>
            <a:r>
              <a:rPr lang="en-US" sz="3300" baseline="0" dirty="0" smtClean="0">
                <a:latin typeface="Trebuchet MS" pitchFamily="34" charset="0"/>
              </a:rPr>
              <a:t>column layouts.   </a:t>
            </a:r>
            <a:r>
              <a:rPr lang="en-US" sz="3300" u="sng" baseline="0" dirty="0" smtClean="0">
                <a:latin typeface="Trebuchet MS" pitchFamily="34" charset="0"/>
              </a:rPr>
              <a:t>Right-click</a:t>
            </a:r>
            <a:r>
              <a:rPr lang="en-US" sz="3300" baseline="0" dirty="0" smtClean="0">
                <a:latin typeface="Trebuchet MS" pitchFamily="34" charset="0"/>
              </a:rPr>
              <a:t> your </a:t>
            </a:r>
          </a:p>
          <a:p>
            <a:pPr defTabSz="2304789"/>
            <a:r>
              <a:rPr lang="en-US" sz="3300" baseline="0" dirty="0" smtClean="0">
                <a:latin typeface="Trebuchet MS" pitchFamily="34" charset="0"/>
              </a:rPr>
              <a:t>mouse on the background and </a:t>
            </a:r>
          </a:p>
          <a:p>
            <a:pPr defTabSz="2304789"/>
            <a:r>
              <a:rPr lang="en-US" sz="3300" baseline="0" dirty="0" smtClean="0">
                <a:latin typeface="Trebuchet MS" pitchFamily="34" charset="0"/>
              </a:rPr>
              <a:t>click on “Layout” to see the</a:t>
            </a:r>
          </a:p>
          <a:p>
            <a:pPr defTabSz="2304789"/>
            <a:r>
              <a:rPr lang="en-US" sz="3300" baseline="0" dirty="0" smtClean="0">
                <a:latin typeface="Trebuchet MS" pitchFamily="34" charset="0"/>
              </a:rPr>
              <a:t> layout options.  The columns in </a:t>
            </a:r>
          </a:p>
          <a:p>
            <a:pPr defTabSz="2304789"/>
            <a:r>
              <a:rPr lang="en-US" sz="3300" baseline="0" dirty="0" smtClean="0">
                <a:latin typeface="Trebuchet MS" pitchFamily="34" charset="0"/>
              </a:rPr>
              <a:t>the provided layouts are fixed and  cannot be moved but advanced users can modify any layout by going to VIEW and then SLIDE MASTER.</a:t>
            </a:r>
          </a:p>
          <a:p>
            <a:pPr marL="0" marR="0" indent="0" algn="l" defTabSz="2304789" rtl="0" eaLnBrk="1" fontAlgn="auto" latinLnBrk="0" hangingPunct="1">
              <a:lnSpc>
                <a:spcPct val="100000"/>
              </a:lnSpc>
              <a:spcBef>
                <a:spcPts val="0"/>
              </a:spcBef>
              <a:spcAft>
                <a:spcPts val="0"/>
              </a:spcAft>
              <a:buClrTx/>
              <a:buSzTx/>
              <a:buFontTx/>
              <a:buNone/>
              <a:tabLst/>
              <a:defRPr/>
            </a:pPr>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Importing text and graphics from external sources</a:t>
            </a:r>
          </a:p>
          <a:p>
            <a:pPr defTabSz="2304789"/>
            <a:r>
              <a:rPr lang="en-US" sz="3300" b="1" u="sng" baseline="0" dirty="0" smtClean="0">
                <a:latin typeface="Trebuchet MS" pitchFamily="34" charset="0"/>
              </a:rPr>
              <a:t>TEXT: </a:t>
            </a:r>
            <a:r>
              <a:rPr lang="en-US" sz="3300" baseline="0" dirty="0" smtClean="0">
                <a:latin typeface="Trebuchet MS" pitchFamily="34" charset="0"/>
              </a:rPr>
              <a:t>Paste or type your text into a pre-existing placeholder or drag in a new placeholder from the left side of the template. Move it anywhere as needed.</a:t>
            </a:r>
          </a:p>
          <a:p>
            <a:pPr defTabSz="2304789"/>
            <a:r>
              <a:rPr lang="en-US" sz="3300" b="1" u="sng" baseline="0" dirty="0" smtClean="0">
                <a:latin typeface="Trebuchet MS" pitchFamily="34" charset="0"/>
              </a:rPr>
              <a:t>PHOTOS: </a:t>
            </a:r>
            <a:r>
              <a:rPr lang="en-US" sz="3300" baseline="0" dirty="0" smtClean="0">
                <a:latin typeface="Trebuchet MS" pitchFamily="34" charset="0"/>
              </a:rPr>
              <a:t>Drag in a picture placeholder, size it </a:t>
            </a:r>
            <a:r>
              <a:rPr lang="en-US" sz="3300" u="sng" baseline="0" dirty="0" smtClean="0">
                <a:latin typeface="Trebuchet MS" pitchFamily="34" charset="0"/>
              </a:rPr>
              <a:t>first</a:t>
            </a:r>
            <a:r>
              <a:rPr lang="en-US" sz="3300" baseline="0" dirty="0" smtClean="0">
                <a:latin typeface="Trebuchet MS" pitchFamily="34" charset="0"/>
              </a:rPr>
              <a:t>, click in it and insert a photo from the menu.</a:t>
            </a:r>
          </a:p>
          <a:p>
            <a:pPr defTabSz="2304789"/>
            <a:r>
              <a:rPr lang="en-US" sz="3300" b="1" u="sng" baseline="0" dirty="0" smtClean="0">
                <a:latin typeface="Trebuchet MS" pitchFamily="34" charset="0"/>
              </a:rPr>
              <a:t>TABLES: </a:t>
            </a:r>
            <a:r>
              <a:rPr lang="en-US" sz="3300" baseline="0" dirty="0" smtClean="0">
                <a:latin typeface="Trebuchet MS" pitchFamily="34" charset="0"/>
              </a:rPr>
              <a:t>You can copy and paste a table from an external document onto this poster template. To adjust  the way the text fits within the cells of a table that has been pasted, </a:t>
            </a:r>
            <a:r>
              <a:rPr lang="en-US" sz="3300" u="sng" baseline="0" dirty="0" smtClean="0">
                <a:latin typeface="Trebuchet MS" pitchFamily="34" charset="0"/>
              </a:rPr>
              <a:t>right-click</a:t>
            </a:r>
            <a:r>
              <a:rPr lang="en-US" sz="3300" baseline="0" dirty="0" smtClean="0">
                <a:latin typeface="Trebuchet MS" pitchFamily="34" charset="0"/>
              </a:rPr>
              <a:t> on the table, click FORMAT SHAPE  then click on TEXT BOX and change the INTERNAL MARGIN values to 0.25</a:t>
            </a:r>
          </a:p>
          <a:p>
            <a:pPr defTabSz="2304789"/>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Modifying the color scheme</a:t>
            </a:r>
          </a:p>
          <a:p>
            <a:pPr defTabSz="2304789"/>
            <a:r>
              <a:rPr lang="en-US" sz="3300" baseline="0" dirty="0" smtClean="0">
                <a:latin typeface="Trebuchet MS" pitchFamily="34" charset="0"/>
              </a:rPr>
              <a:t>To change the color scheme of this template go to the “Design” menu and click on “Colors”. You can choose from the provide color combinations or you can create your own.</a:t>
            </a:r>
          </a:p>
          <a:p>
            <a:pPr defTabSz="2304789"/>
            <a:endParaRPr lang="en-US" sz="3300" baseline="0" dirty="0" smtClean="0">
              <a:latin typeface="Trebuchet MS" pitchFamily="34" charset="0"/>
            </a:endParaRPr>
          </a:p>
          <a:p>
            <a:pPr defTabSz="2304789"/>
            <a:endParaRPr lang="en-US" sz="3300" baseline="0" dirty="0" smtClean="0">
              <a:latin typeface="Trebuchet MS" pitchFamily="34" charset="0"/>
            </a:endParaRPr>
          </a:p>
          <a:p>
            <a:pPr defTabSz="3227091"/>
            <a:endParaRPr lang="en-US" sz="2300" baseline="0" dirty="0" smtClean="0">
              <a:latin typeface="Trebuchet MS" pitchFamily="34" charset="0"/>
            </a:endParaRPr>
          </a:p>
          <a:p>
            <a:pPr defTabSz="3227091"/>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227091"/>
            <a:endParaRPr lang="en-US" sz="2300" b="1" dirty="0" smtClean="0">
              <a:solidFill>
                <a:srgbClr val="FFFF00"/>
              </a:solidFill>
              <a:latin typeface="Trebuchet MS" pitchFamily="34" charset="0"/>
            </a:endParaRPr>
          </a:p>
          <a:p>
            <a:pPr algn="ctr"/>
            <a:endParaRPr lang="en-US" sz="3300" b="1" dirty="0">
              <a:latin typeface="Trebuchet MS" pitchFamily="34" charset="0"/>
            </a:endParaRPr>
          </a:p>
        </p:txBody>
      </p:sp>
      <p:sp>
        <p:nvSpPr>
          <p:cNvPr id="29" name="Rectangle 28"/>
          <p:cNvSpPr/>
          <p:nvPr/>
        </p:nvSpPr>
        <p:spPr>
          <a:xfrm>
            <a:off x="-10593609" y="-19596"/>
            <a:ext cx="10417646"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3227091"/>
            <a:r>
              <a:rPr lang="en-US" sz="3300" dirty="0" smtClean="0">
                <a:latin typeface="Trebuchet MS" pitchFamily="34" charset="0"/>
              </a:rPr>
              <a:t>This PowerPoint</a:t>
            </a:r>
            <a:r>
              <a:rPr lang="en-US" sz="3300" baseline="0" dirty="0" smtClean="0">
                <a:latin typeface="Trebuchet MS" pitchFamily="34" charset="0"/>
              </a:rPr>
              <a:t> </a:t>
            </a:r>
            <a:r>
              <a:rPr lang="en-US" sz="3300" dirty="0" smtClean="0">
                <a:latin typeface="Trebuchet MS" pitchFamily="34" charset="0"/>
              </a:rPr>
              <a:t>2007 template produces</a:t>
            </a:r>
            <a:r>
              <a:rPr lang="en-US" sz="3300" baseline="0" dirty="0" smtClean="0">
                <a:latin typeface="Trebuchet MS" pitchFamily="34" charset="0"/>
              </a:rPr>
              <a:t> </a:t>
            </a:r>
            <a:r>
              <a:rPr lang="en-US" sz="3300" dirty="0" smtClean="0">
                <a:latin typeface="Trebuchet MS" pitchFamily="34" charset="0"/>
              </a:rPr>
              <a:t>a 30in </a:t>
            </a:r>
            <a:r>
              <a:rPr lang="en-US" sz="3300" baseline="0" dirty="0" smtClean="0">
                <a:latin typeface="Trebuchet MS" pitchFamily="34" charset="0"/>
              </a:rPr>
              <a:t>x 40in</a:t>
            </a:r>
            <a:r>
              <a:rPr lang="en-US" sz="3300" dirty="0" smtClean="0">
                <a:latin typeface="Trebuchet MS" pitchFamily="34" charset="0"/>
              </a:rPr>
              <a:t> professional  poster. It</a:t>
            </a:r>
            <a:r>
              <a:rPr lang="en-US" sz="3300" baseline="0" dirty="0" smtClean="0">
                <a:latin typeface="Trebuchet MS" pitchFamily="34" charset="0"/>
              </a:rPr>
              <a:t> </a:t>
            </a:r>
            <a:r>
              <a:rPr lang="en-US" sz="3300" dirty="0" smtClean="0">
                <a:latin typeface="Trebuchet MS" pitchFamily="34" charset="0"/>
              </a:rPr>
              <a:t>will save you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227091"/>
            <a:endParaRPr lang="en-US" sz="3300" dirty="0" smtClean="0">
              <a:latin typeface="Trebuchet MS" pitchFamily="34" charset="0"/>
            </a:endParaRPr>
          </a:p>
          <a:p>
            <a:pPr defTabSz="3227091"/>
            <a:r>
              <a:rPr lang="en-US" sz="3300" dirty="0" smtClean="0">
                <a:latin typeface="Trebuchet MS" pitchFamily="34" charset="0"/>
              </a:rPr>
              <a:t>Use it to create your presentation. Then send</a:t>
            </a:r>
            <a:r>
              <a:rPr lang="en-US" sz="3300" baseline="0" dirty="0" smtClean="0">
                <a:latin typeface="Trebuchet MS" pitchFamily="34" charset="0"/>
              </a:rPr>
              <a:t> it </a:t>
            </a:r>
            <a:r>
              <a:rPr lang="en-US" sz="3300" dirty="0" smtClean="0">
                <a:latin typeface="Trebuchet MS" pitchFamily="34" charset="0"/>
              </a:rPr>
              <a:t>to </a:t>
            </a:r>
            <a:r>
              <a:rPr lang="en-US" sz="3300" b="1" dirty="0" smtClean="0">
                <a:latin typeface="Trebuchet MS" pitchFamily="34" charset="0"/>
              </a:rPr>
              <a:t>PosterPresentations.com</a:t>
            </a:r>
            <a:r>
              <a:rPr lang="en-US" sz="3300" dirty="0" smtClean="0">
                <a:latin typeface="Trebuchet MS" pitchFamily="34" charset="0"/>
              </a:rPr>
              <a:t> for premium quality, same day affordable printing.</a:t>
            </a:r>
            <a:br>
              <a:rPr lang="en-US" sz="3300" dirty="0" smtClean="0">
                <a:latin typeface="Trebuchet MS" pitchFamily="34" charset="0"/>
              </a:rPr>
            </a:br>
            <a:endParaRPr lang="en-US" sz="3300" dirty="0" smtClean="0">
              <a:latin typeface="Trebuchet MS" pitchFamily="34" charset="0"/>
            </a:endParaRPr>
          </a:p>
          <a:p>
            <a:pPr defTabSz="3227091"/>
            <a:r>
              <a:rPr lang="en-US" sz="3300" dirty="0" smtClean="0">
                <a:latin typeface="Trebuchet MS" pitchFamily="34" charset="0"/>
              </a:rPr>
              <a:t>We provide a series of </a:t>
            </a:r>
            <a:r>
              <a:rPr lang="en-US" sz="3300" b="1" dirty="0" smtClean="0">
                <a:latin typeface="Trebuchet MS" pitchFamily="34" charset="0"/>
              </a:rPr>
              <a:t>online tutorials</a:t>
            </a:r>
            <a:r>
              <a:rPr lang="en-US" sz="3300" dirty="0" smtClean="0">
                <a:latin typeface="Trebuchet MS" pitchFamily="34" charset="0"/>
              </a:rPr>
              <a:t> that will guide you through the poster design process and answer your poster production questions. </a:t>
            </a:r>
          </a:p>
          <a:p>
            <a:pPr defTabSz="3227091"/>
            <a:endParaRPr lang="en-US" sz="3300" dirty="0" smtClean="0">
              <a:latin typeface="Trebuchet MS" pitchFamily="34" charset="0"/>
            </a:endParaRPr>
          </a:p>
          <a:p>
            <a:pPr defTabSz="3227091"/>
            <a:r>
              <a:rPr lang="en-US" sz="3300" dirty="0" smtClean="0">
                <a:latin typeface="Trebuchet MS" pitchFamily="34" charset="0"/>
              </a:rPr>
              <a:t>View our online</a:t>
            </a:r>
            <a:r>
              <a:rPr lang="en-US" sz="3300" baseline="0" dirty="0" smtClean="0">
                <a:latin typeface="Trebuchet MS" pitchFamily="34" charset="0"/>
              </a:rPr>
              <a:t> tutorials at:</a:t>
            </a:r>
            <a:r>
              <a:rPr lang="en-US" sz="3300" dirty="0" smtClean="0">
                <a:latin typeface="Trebuchet MS" pitchFamily="34" charset="0"/>
              </a:rPr>
              <a:t/>
            </a:r>
            <a:br>
              <a:rPr lang="en-US" sz="3300" dirty="0" smtClean="0">
                <a:latin typeface="Trebuchet MS" pitchFamily="34" charset="0"/>
              </a:rPr>
            </a:br>
            <a:r>
              <a:rPr lang="en-US" sz="3300" dirty="0" smtClean="0">
                <a:solidFill>
                  <a:srgbClr val="FFFF00"/>
                </a:solidFill>
                <a:latin typeface="Trebuchet MS" pitchFamily="34" charset="0"/>
              </a:rPr>
              <a:t> http://bit.ly/Poster_creation_help </a:t>
            </a:r>
            <a:r>
              <a:rPr lang="en-US" sz="3300" dirty="0" smtClean="0">
                <a:latin typeface="Trebuchet MS" pitchFamily="34" charset="0"/>
              </a:rPr>
              <a:t/>
            </a:r>
            <a:br>
              <a:rPr lang="en-US" sz="3300" dirty="0" smtClean="0">
                <a:latin typeface="Trebuchet MS" pitchFamily="34" charset="0"/>
              </a:rPr>
            </a:br>
            <a:r>
              <a:rPr lang="en-US" sz="3300" dirty="0" smtClean="0">
                <a:latin typeface="Trebuchet MS" pitchFamily="34" charset="0"/>
              </a:rPr>
              <a:t>(copy</a:t>
            </a:r>
            <a:r>
              <a:rPr lang="en-US" sz="3300" baseline="0" dirty="0" smtClean="0">
                <a:latin typeface="Trebuchet MS" pitchFamily="34" charset="0"/>
              </a:rPr>
              <a:t> and paste the link into your web browser).</a:t>
            </a:r>
          </a:p>
          <a:p>
            <a:pPr defTabSz="3227091"/>
            <a:endParaRPr lang="en-US" sz="3300" dirty="0" smtClean="0">
              <a:latin typeface="Trebuchet MS" pitchFamily="34" charset="0"/>
            </a:endParaRPr>
          </a:p>
          <a:p>
            <a:pPr defTabSz="3227091"/>
            <a:r>
              <a:rPr lang="en-US" sz="3300" dirty="0" smtClean="0">
                <a:latin typeface="Trebuchet MS" pitchFamily="34" charset="0"/>
              </a:rPr>
              <a:t>For assistance and to order your printed poster</a:t>
            </a:r>
            <a:r>
              <a:rPr lang="en-US" sz="3300" dirty="0" smtClean="0">
                <a:solidFill>
                  <a:schemeClr val="bg1"/>
                </a:solidFill>
                <a:latin typeface="Trebuchet MS" pitchFamily="34" charset="0"/>
              </a:rPr>
              <a:t> call </a:t>
            </a:r>
            <a:r>
              <a:rPr lang="en-US" sz="3300" b="1" dirty="0" smtClean="0">
                <a:solidFill>
                  <a:srgbClr val="FFFF00"/>
                </a:solidFill>
                <a:latin typeface="Trebuchet MS" pitchFamily="34" charset="0"/>
              </a:rPr>
              <a:t>PosterPresentations.com</a:t>
            </a:r>
            <a:r>
              <a:rPr lang="en-US" sz="3300" dirty="0" smtClean="0">
                <a:solidFill>
                  <a:srgbClr val="FFFF00"/>
                </a:solidFill>
                <a:latin typeface="Trebuchet MS" pitchFamily="34" charset="0"/>
              </a:rPr>
              <a:t> </a:t>
            </a:r>
            <a:r>
              <a:rPr lang="en-US" sz="3300" dirty="0" smtClean="0">
                <a:latin typeface="Trebuchet MS" pitchFamily="34" charset="0"/>
              </a:rPr>
              <a:t>at </a:t>
            </a:r>
            <a:r>
              <a:rPr lang="en-US" sz="3900" b="1" dirty="0" smtClean="0">
                <a:solidFill>
                  <a:srgbClr val="FFFF00"/>
                </a:solidFill>
                <a:latin typeface="Trebuchet MS" pitchFamily="34" charset="0"/>
              </a:rPr>
              <a:t>1.866.649.3004</a:t>
            </a:r>
          </a:p>
          <a:p>
            <a:pPr defTabSz="3227091"/>
            <a:endParaRPr lang="en-US" sz="3900" b="1" dirty="0" smtClean="0">
              <a:solidFill>
                <a:srgbClr val="FFFF00"/>
              </a:solidFill>
              <a:latin typeface="Trebuchet MS" pitchFamily="34" charset="0"/>
            </a:endParaRPr>
          </a:p>
          <a:p>
            <a:pPr defTabSz="3227091"/>
            <a:endParaRPr lang="en-US" sz="39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4400" b="1" dirty="0" smtClean="0">
              <a:solidFill>
                <a:schemeClr val="bg1"/>
              </a:solidFill>
              <a:latin typeface="Trebuchet MS" pitchFamily="34" charset="0"/>
            </a:endParaRPr>
          </a:p>
          <a:p>
            <a:pPr defTabSz="3227091"/>
            <a:r>
              <a:rPr lang="en-US" sz="3300" dirty="0" smtClean="0">
                <a:latin typeface="Trebuchet MS" pitchFamily="34" charset="0"/>
              </a:rPr>
              <a:t>Use the placeholders provided below to add new elements to your poster:</a:t>
            </a:r>
            <a:r>
              <a:rPr lang="en-US" sz="3300" baseline="0" dirty="0" smtClean="0">
                <a:latin typeface="Trebuchet MS" pitchFamily="34" charset="0"/>
              </a:rPr>
              <a:t> </a:t>
            </a:r>
            <a:r>
              <a:rPr lang="en-US" sz="3300" dirty="0" smtClean="0">
                <a:latin typeface="Trebuchet MS" pitchFamily="34" charset="0"/>
              </a:rPr>
              <a:t>Drag a placeholder onto the</a:t>
            </a:r>
            <a:r>
              <a:rPr lang="en-US" sz="3300" baseline="0" dirty="0" smtClean="0">
                <a:latin typeface="Trebuchet MS" pitchFamily="34" charset="0"/>
              </a:rPr>
              <a:t> poster area,</a:t>
            </a:r>
            <a:r>
              <a:rPr lang="en-US" sz="3300" dirty="0" smtClean="0">
                <a:latin typeface="Trebuchet MS" pitchFamily="34" charset="0"/>
              </a:rPr>
              <a:t> size it, and click it to edit.</a:t>
            </a:r>
          </a:p>
          <a:p>
            <a:pPr defTabSz="3227091"/>
            <a:endParaRPr lang="en-US" sz="3300" dirty="0" smtClean="0">
              <a:latin typeface="Trebuchet MS" pitchFamily="34" charset="0"/>
            </a:endParaRPr>
          </a:p>
          <a:p>
            <a:pPr defTabSz="3227091"/>
            <a:r>
              <a:rPr lang="en-US" sz="3300" b="1" dirty="0" smtClean="0">
                <a:solidFill>
                  <a:srgbClr val="FFFF00"/>
                </a:solidFill>
                <a:latin typeface="Trebuchet MS" pitchFamily="34" charset="0"/>
              </a:rPr>
              <a:t>Section Header placeholder</a:t>
            </a:r>
          </a:p>
          <a:p>
            <a:pPr defTabSz="3227091"/>
            <a:r>
              <a:rPr lang="en-US" sz="3300" dirty="0" smtClean="0">
                <a:latin typeface="Trebuchet MS" pitchFamily="34" charset="0"/>
              </a:rPr>
              <a:t>Move</a:t>
            </a:r>
            <a:r>
              <a:rPr lang="en-US" sz="3300" baseline="0" dirty="0" smtClean="0">
                <a:latin typeface="Trebuchet MS" pitchFamily="34" charset="0"/>
              </a:rPr>
              <a:t> this preformatted section header placeholder to the poster area to add another section header. Use section headers to separate topics or concepts within your presentation. </a:t>
            </a:r>
          </a:p>
          <a:p>
            <a:pPr defTabSz="3227091"/>
            <a:endParaRPr lang="en-US" sz="3300" baseline="0" dirty="0" smtClean="0">
              <a:latin typeface="Trebuchet MS" pitchFamily="34" charset="0"/>
            </a:endParaRPr>
          </a:p>
          <a:p>
            <a:pPr defTabSz="3227091"/>
            <a:endParaRPr lang="en-US" sz="3300" dirty="0" smtClean="0">
              <a:latin typeface="Trebuchet MS" pitchFamily="34" charset="0"/>
            </a:endParaRPr>
          </a:p>
          <a:p>
            <a:pPr defTabSz="3227091"/>
            <a:endParaRPr lang="en-US" sz="3300" b="1" dirty="0" smtClean="0">
              <a:solidFill>
                <a:srgbClr val="FFFF00"/>
              </a:solidFill>
              <a:latin typeface="Trebuchet MS" pitchFamily="34" charset="0"/>
            </a:endParaRPr>
          </a:p>
          <a:p>
            <a:pPr defTabSz="3227091"/>
            <a:r>
              <a:rPr lang="en-US" sz="3300" b="1" dirty="0" smtClean="0">
                <a:solidFill>
                  <a:srgbClr val="FFFF00"/>
                </a:solidFill>
                <a:latin typeface="Trebuchet MS" pitchFamily="34" charset="0"/>
              </a:rPr>
              <a:t>Text placeholder</a:t>
            </a:r>
          </a:p>
          <a:p>
            <a:pPr defTabSz="3227091"/>
            <a:r>
              <a:rPr lang="en-US" sz="3300" baseline="0" dirty="0" smtClean="0">
                <a:latin typeface="Trebuchet MS" pitchFamily="34" charset="0"/>
              </a:rPr>
              <a:t>Move this preformatted text placeholder to the poster to add a new body of text.</a:t>
            </a: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r>
              <a:rPr lang="en-US" sz="3300" b="1" baseline="0" dirty="0" smtClean="0">
                <a:solidFill>
                  <a:srgbClr val="FFFF00"/>
                </a:solidFill>
                <a:latin typeface="Trebuchet MS" pitchFamily="34" charset="0"/>
              </a:rPr>
              <a:t>Picture placeholder</a:t>
            </a:r>
          </a:p>
          <a:p>
            <a:pPr defTabSz="3227091"/>
            <a:r>
              <a:rPr lang="en-US" sz="3300" baseline="0" dirty="0" smtClean="0">
                <a:latin typeface="Trebuchet MS" pitchFamily="34" charset="0"/>
              </a:rPr>
              <a:t>Move this graphic placeholder onto your poster, size it first, and then click it to add a picture to the poster.</a:t>
            </a: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defTabSz="3227091"/>
            <a:endParaRPr lang="en-US" sz="2700" dirty="0" smtClean="0">
              <a:latin typeface="Trebuchet MS" pitchFamily="34" charset="0"/>
            </a:endParaRPr>
          </a:p>
          <a:p>
            <a:pPr algn="ctr"/>
            <a:endParaRPr lang="en-US" sz="2700" b="1" dirty="0" smtClean="0">
              <a:solidFill>
                <a:schemeClr val="bg1"/>
              </a:solidFill>
              <a:latin typeface="Trebuchet MS" pitchFamily="34" charset="0"/>
            </a:endParaRPr>
          </a:p>
          <a:p>
            <a:pPr defTabSz="3227091"/>
            <a:endParaRPr lang="en-US" sz="2700" b="1" dirty="0" smtClean="0">
              <a:solidFill>
                <a:srgbClr val="FFFF00"/>
              </a:solidFill>
              <a:latin typeface="Trebuchet MS" pitchFamily="34" charset="0"/>
            </a:endParaRPr>
          </a:p>
          <a:p>
            <a:pPr algn="ctr"/>
            <a:endParaRPr lang="en-US" sz="3500" b="1" dirty="0">
              <a:latin typeface="Trebuchet MS" pitchFamily="34" charset="0"/>
            </a:endParaRPr>
          </a:p>
        </p:txBody>
      </p:sp>
      <p:sp>
        <p:nvSpPr>
          <p:cNvPr id="7" name="Rectangle 36"/>
          <p:cNvSpPr>
            <a:spLocks noChangeArrowheads="1"/>
          </p:cNvSpPr>
          <p:nvPr/>
        </p:nvSpPr>
        <p:spPr bwMode="auto">
          <a:xfrm>
            <a:off x="0" y="0"/>
            <a:ext cx="21945600" cy="4238244"/>
          </a:xfrm>
          <a:prstGeom prst="rect">
            <a:avLst/>
          </a:prstGeom>
          <a:solidFill>
            <a:schemeClr val="accent5">
              <a:lumMod val="75000"/>
            </a:schemeClr>
          </a:solidFill>
          <a:ln w="9525">
            <a:solidFill>
              <a:schemeClr val="tx1"/>
            </a:solidFill>
            <a:miter lim="800000"/>
            <a:headEnd/>
            <a:tailEnd/>
          </a:ln>
          <a:effectLst/>
        </p:spPr>
        <p:txBody>
          <a:bodyPr wrap="none" lIns="67227" tIns="33613" rIns="67227" bIns="33613" anchor="ctr"/>
          <a:lstStyle/>
          <a:p>
            <a:pPr>
              <a:defRPr/>
            </a:pPr>
            <a:endParaRPr lang="en-US" dirty="0"/>
          </a:p>
        </p:txBody>
      </p:sp>
      <p:sp>
        <p:nvSpPr>
          <p:cNvPr id="9" name="Rectangle 9"/>
          <p:cNvSpPr>
            <a:spLocks noChangeArrowheads="1"/>
          </p:cNvSpPr>
          <p:nvPr/>
        </p:nvSpPr>
        <p:spPr bwMode="auto">
          <a:xfrm>
            <a:off x="0" y="4244724"/>
            <a:ext cx="21945600" cy="152399"/>
          </a:xfrm>
          <a:prstGeom prst="rect">
            <a:avLst/>
          </a:prstGeom>
          <a:solidFill>
            <a:schemeClr val="accent5">
              <a:lumMod val="50000"/>
            </a:schemeClr>
          </a:solidFill>
          <a:ln w="152400">
            <a:noFill/>
            <a:miter lim="800000"/>
            <a:headEnd/>
            <a:tailEnd/>
          </a:ln>
          <a:effectLst/>
        </p:spPr>
        <p:txBody>
          <a:bodyPr wrap="none" lIns="67227" tIns="33613" rIns="67227" bIns="33613" anchor="ctr"/>
          <a:lstStyle/>
          <a:p>
            <a:pPr>
              <a:defRPr/>
            </a:pPr>
            <a:endParaRPr lang="en-US" dirty="0"/>
          </a:p>
        </p:txBody>
      </p:sp>
      <p:sp>
        <p:nvSpPr>
          <p:cNvPr id="10" name="Text Box 14"/>
          <p:cNvSpPr txBox="1">
            <a:spLocks noChangeArrowheads="1"/>
          </p:cNvSpPr>
          <p:nvPr/>
        </p:nvSpPr>
        <p:spPr bwMode="auto">
          <a:xfrm>
            <a:off x="409578" y="32232603"/>
            <a:ext cx="1983102" cy="250490"/>
          </a:xfrm>
          <a:prstGeom prst="rect">
            <a:avLst/>
          </a:prstGeom>
          <a:noFill/>
          <a:ln w="9525">
            <a:noFill/>
            <a:miter lim="800000"/>
            <a:headEnd/>
            <a:tailEnd/>
          </a:ln>
          <a:effectLst/>
        </p:spPr>
        <p:txBody>
          <a:bodyPr wrap="square" lIns="67099" tIns="33543" rIns="67099" bIns="33543">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2011</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16" name="Rectangle 33"/>
          <p:cNvSpPr>
            <a:spLocks noChangeArrowheads="1"/>
          </p:cNvSpPr>
          <p:nvPr/>
        </p:nvSpPr>
        <p:spPr bwMode="auto">
          <a:xfrm>
            <a:off x="461170" y="4875217"/>
            <a:ext cx="10359231" cy="27128785"/>
          </a:xfrm>
          <a:prstGeom prst="rect">
            <a:avLst/>
          </a:prstGeom>
          <a:solidFill>
            <a:srgbClr val="FFFFFF"/>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17" name="Rectangle 33"/>
          <p:cNvSpPr>
            <a:spLocks noChangeArrowheads="1"/>
          </p:cNvSpPr>
          <p:nvPr/>
        </p:nvSpPr>
        <p:spPr bwMode="auto">
          <a:xfrm>
            <a:off x="11125201" y="4875217"/>
            <a:ext cx="10360819" cy="27128785"/>
          </a:xfrm>
          <a:prstGeom prst="rect">
            <a:avLst/>
          </a:prstGeom>
          <a:solidFill>
            <a:srgbClr val="FFFFFF"/>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34" name="Rectangle 33"/>
          <p:cNvSpPr/>
          <p:nvPr/>
        </p:nvSpPr>
        <p:spPr>
          <a:xfrm>
            <a:off x="-10596921" y="22464959"/>
            <a:ext cx="10417646"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pic>
        <p:nvPicPr>
          <p:cNvPr id="36" name="Picture 2"/>
          <p:cNvPicPr>
            <a:picLocks noChangeAspect="1" noChangeArrowheads="1"/>
          </p:cNvPicPr>
          <p:nvPr/>
        </p:nvPicPr>
        <p:blipFill>
          <a:blip r:embed="rId3" cstate="print"/>
          <a:srcRect/>
          <a:stretch>
            <a:fillRect/>
          </a:stretch>
        </p:blipFill>
        <p:spPr bwMode="auto">
          <a:xfrm>
            <a:off x="28407361" y="15975966"/>
            <a:ext cx="3864079" cy="2324150"/>
          </a:xfrm>
          <a:prstGeom prst="rect">
            <a:avLst/>
          </a:prstGeom>
          <a:noFill/>
          <a:ln w="9525">
            <a:noFill/>
            <a:miter lim="800000"/>
            <a:headEnd/>
            <a:tailEnd/>
          </a:ln>
          <a:effectLst/>
        </p:spPr>
      </p:pic>
      <p:pic>
        <p:nvPicPr>
          <p:cNvPr id="42" name="Picture 2"/>
          <p:cNvPicPr>
            <a:picLocks noChangeAspect="1" noChangeArrowheads="1"/>
          </p:cNvPicPr>
          <p:nvPr/>
        </p:nvPicPr>
        <p:blipFill>
          <a:blip r:embed="rId4" cstate="print"/>
          <a:srcRect/>
          <a:stretch>
            <a:fillRect/>
          </a:stretch>
        </p:blipFill>
        <p:spPr bwMode="auto">
          <a:xfrm>
            <a:off x="31213333" y="12989004"/>
            <a:ext cx="460870" cy="349369"/>
          </a:xfrm>
          <a:prstGeom prst="rect">
            <a:avLst/>
          </a:prstGeom>
          <a:noFill/>
          <a:ln w="9525">
            <a:solidFill>
              <a:schemeClr val="tx1"/>
            </a:solidFill>
            <a:miter lim="800000"/>
            <a:headEnd/>
            <a:tailEnd/>
          </a:ln>
          <a:effectLst/>
        </p:spPr>
      </p:pic>
      <p:sp>
        <p:nvSpPr>
          <p:cNvPr id="44" name="TextBox 43"/>
          <p:cNvSpPr txBox="1"/>
          <p:nvPr/>
        </p:nvSpPr>
        <p:spPr>
          <a:xfrm>
            <a:off x="22281970" y="30288772"/>
            <a:ext cx="7074080" cy="2160763"/>
          </a:xfrm>
          <a:prstGeom prst="rect">
            <a:avLst/>
          </a:prstGeom>
          <a:noFill/>
        </p:spPr>
        <p:txBody>
          <a:bodyPr wrap="square" lIns="67227" tIns="33613" rIns="67227" bIns="33613" rtlCol="0">
            <a:spAutoFit/>
          </a:bodyPr>
          <a:lstStyle/>
          <a:p>
            <a:r>
              <a:rPr lang="en-US" sz="3500" dirty="0" smtClean="0">
                <a:solidFill>
                  <a:schemeClr val="bg1"/>
                </a:solidFill>
              </a:rPr>
              <a:t>© 2011 PosterPresentations.com</a:t>
            </a:r>
            <a:br>
              <a:rPr lang="en-US" sz="3500" dirty="0" smtClean="0">
                <a:solidFill>
                  <a:schemeClr val="bg1"/>
                </a:solidFill>
              </a:rPr>
            </a:br>
            <a:r>
              <a:rPr lang="en-US" sz="3500" dirty="0" smtClean="0">
                <a:solidFill>
                  <a:schemeClr val="bg1"/>
                </a:solidFill>
              </a:rPr>
              <a:t>    </a:t>
            </a:r>
            <a:r>
              <a:rPr lang="en-US" sz="3300" dirty="0" smtClean="0">
                <a:solidFill>
                  <a:schemeClr val="bg1"/>
                </a:solidFill>
              </a:rPr>
              <a:t>2117 Fourth Street ,</a:t>
            </a:r>
            <a:r>
              <a:rPr lang="en-US" sz="3300" baseline="0" dirty="0" smtClean="0">
                <a:solidFill>
                  <a:schemeClr val="bg1"/>
                </a:solidFill>
              </a:rPr>
              <a:t> Unit C</a:t>
            </a:r>
            <a:br>
              <a:rPr lang="en-US" sz="3300" baseline="0" dirty="0" smtClean="0">
                <a:solidFill>
                  <a:schemeClr val="bg1"/>
                </a:solidFill>
              </a:rPr>
            </a:br>
            <a:r>
              <a:rPr lang="en-US" sz="3300" baseline="0" dirty="0" smtClean="0">
                <a:solidFill>
                  <a:schemeClr val="bg1"/>
                </a:solidFill>
              </a:rPr>
              <a:t>    Berkeley CA 94710</a:t>
            </a:r>
            <a:br>
              <a:rPr lang="en-US" sz="3300" baseline="0" dirty="0" smtClean="0">
                <a:solidFill>
                  <a:schemeClr val="bg1"/>
                </a:solidFill>
              </a:rPr>
            </a:br>
            <a:r>
              <a:rPr lang="en-US" sz="3300" baseline="0" dirty="0" smtClean="0">
                <a:solidFill>
                  <a:schemeClr val="bg1"/>
                </a:solidFill>
              </a:rPr>
              <a:t>    </a:t>
            </a:r>
            <a:r>
              <a:rPr lang="en-US" sz="3300" b="1" baseline="0" dirty="0" smtClean="0">
                <a:solidFill>
                  <a:srgbClr val="FFFF00"/>
                </a:solidFill>
              </a:rPr>
              <a:t>posterpresenter@gmail.com</a:t>
            </a:r>
            <a:endParaRPr lang="en-US" sz="3500" b="1" dirty="0">
              <a:solidFill>
                <a:srgbClr val="FFFF00"/>
              </a:solidFill>
            </a:endParaRPr>
          </a:p>
        </p:txBody>
      </p:sp>
      <p:grpSp>
        <p:nvGrpSpPr>
          <p:cNvPr id="40" name="Group 39"/>
          <p:cNvGrpSpPr/>
          <p:nvPr/>
        </p:nvGrpSpPr>
        <p:grpSpPr>
          <a:xfrm>
            <a:off x="-10236737" y="31366289"/>
            <a:ext cx="9750964" cy="1263498"/>
            <a:chOff x="44242388" y="28054064"/>
            <a:chExt cx="9771398" cy="1090621"/>
          </a:xfrm>
        </p:grpSpPr>
        <p:sp>
          <p:nvSpPr>
            <p:cNvPr id="35" name="Rounded Rectangle 34"/>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7" descr="http://t2.gstatic.com/images?q=tbn:ANd9GcR4APHC6TT9w54M2zn_pvCiBxUNcspYPoVxirLRphBoJabfSvu7zw">
              <a:hlinkClick r:id="rId5"/>
            </p:cNvPr>
            <p:cNvPicPr>
              <a:picLocks noChangeAspect="1" noChangeArrowheads="1"/>
            </p:cNvPicPr>
            <p:nvPr userDrawn="1"/>
          </p:nvPicPr>
          <p:blipFill>
            <a:blip r:embed="rId6"/>
            <a:srcRect/>
            <a:stretch>
              <a:fillRect/>
            </a:stretch>
          </p:blipFill>
          <p:spPr bwMode="auto">
            <a:xfrm>
              <a:off x="44368327" y="28152425"/>
              <a:ext cx="914400" cy="914400"/>
            </a:xfrm>
            <a:prstGeom prst="rect">
              <a:avLst/>
            </a:prstGeom>
            <a:noFill/>
          </p:spPr>
        </p:pic>
        <p:sp>
          <p:nvSpPr>
            <p:cNvPr id="33" name="TextBox 32"/>
            <p:cNvSpPr txBox="1"/>
            <p:nvPr userDrawn="1"/>
          </p:nvSpPr>
          <p:spPr>
            <a:xfrm>
              <a:off x="45342598" y="28244014"/>
              <a:ext cx="8671188" cy="765116"/>
            </a:xfrm>
            <a:prstGeom prst="rect">
              <a:avLst/>
            </a:prstGeom>
            <a:noFill/>
          </p:spPr>
          <p:txBody>
            <a:bodyPr wrap="square" rtlCol="0">
              <a:spAutoFit/>
            </a:bodyPr>
            <a:lstStyle/>
            <a:p>
              <a:r>
                <a:rPr lang="en-US" sz="2500" dirty="0" smtClean="0">
                  <a:solidFill>
                    <a:schemeClr val="tx2"/>
                  </a:solidFill>
                  <a:latin typeface="Trebuchet MS" pitchFamily="34" charset="0"/>
                </a:rPr>
                <a:t>Student</a:t>
              </a:r>
              <a:r>
                <a:rPr lang="en-US" sz="2500" baseline="0" dirty="0" smtClean="0">
                  <a:solidFill>
                    <a:schemeClr val="tx2"/>
                  </a:solidFill>
                  <a:latin typeface="Trebuchet MS" pitchFamily="34" charset="0"/>
                </a:rPr>
                <a:t> discounts are available on our </a:t>
              </a:r>
              <a:r>
                <a:rPr lang="en-US" sz="2500" baseline="0" dirty="0" err="1" smtClean="0">
                  <a:solidFill>
                    <a:schemeClr val="tx2"/>
                  </a:solidFill>
                  <a:latin typeface="Trebuchet MS" pitchFamily="34" charset="0"/>
                </a:rPr>
                <a:t>Facebook</a:t>
              </a:r>
              <a:r>
                <a:rPr lang="en-US" sz="2500" baseline="0" dirty="0" smtClean="0">
                  <a:solidFill>
                    <a:schemeClr val="tx2"/>
                  </a:solidFill>
                  <a:latin typeface="Trebuchet MS" pitchFamily="34" charset="0"/>
                </a:rPr>
                <a:t> page.</a:t>
              </a:r>
              <a:br>
                <a:rPr lang="en-US" sz="2500" baseline="0" dirty="0" smtClean="0">
                  <a:solidFill>
                    <a:schemeClr val="tx2"/>
                  </a:solidFill>
                  <a:latin typeface="Trebuchet MS" pitchFamily="34" charset="0"/>
                </a:rPr>
              </a:br>
              <a:r>
                <a:rPr lang="en-US" sz="2500" baseline="0" dirty="0" smtClean="0">
                  <a:solidFill>
                    <a:schemeClr val="tx2"/>
                  </a:solidFill>
                  <a:latin typeface="Trebuchet MS" pitchFamily="34" charset="0"/>
                </a:rPr>
                <a:t>Go to </a:t>
              </a:r>
              <a:r>
                <a:rPr lang="en-US" sz="2500" u="sng" baseline="0" dirty="0" smtClean="0">
                  <a:solidFill>
                    <a:schemeClr val="tx2"/>
                  </a:solidFill>
                  <a:latin typeface="Trebuchet MS" pitchFamily="34" charset="0"/>
                </a:rPr>
                <a:t>PosterPresentations.com</a:t>
              </a:r>
              <a:r>
                <a:rPr lang="en-US" sz="2500" baseline="0" dirty="0" smtClean="0">
                  <a:solidFill>
                    <a:schemeClr val="tx2"/>
                  </a:solidFill>
                  <a:latin typeface="Trebuchet MS" pitchFamily="34" charset="0"/>
                </a:rPr>
                <a:t> and click on the FB icon. </a:t>
              </a:r>
              <a:endParaRPr lang="en-US" sz="2500" dirty="0">
                <a:solidFill>
                  <a:schemeClr val="tx2"/>
                </a:solidFill>
                <a:latin typeface="Trebuchet MS" pitchFamily="34" charset="0"/>
              </a:endParaRPr>
            </a:p>
          </p:txBody>
        </p:sp>
      </p:grpSp>
      <p:cxnSp>
        <p:nvCxnSpPr>
          <p:cNvPr id="43" name="Straight Connector 42"/>
          <p:cNvCxnSpPr/>
          <p:nvPr/>
        </p:nvCxnSpPr>
        <p:spPr>
          <a:xfrm>
            <a:off x="22111066" y="29857196"/>
            <a:ext cx="10436153" cy="3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0575270" y="11917898"/>
            <a:ext cx="10408120" cy="33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2117489" y="4875217"/>
            <a:ext cx="10429728"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9" r:id="rId1"/>
  </p:sldLayoutIdLst>
  <p:timing>
    <p:tnLst>
      <p:par>
        <p:cTn xmlns:p14="http://schemas.microsoft.com/office/powerpoint/2010/main" id="1" dur="indefinite" restart="never" nodeType="tmRoot"/>
      </p:par>
    </p:tnLst>
  </p:timing>
  <p:txStyles>
    <p:titleStyle>
      <a:lvl1pPr algn="ctr" defTabSz="3226858" rtl="0" eaLnBrk="1" latinLnBrk="0" hangingPunct="1">
        <a:spcBef>
          <a:spcPct val="0"/>
        </a:spcBef>
        <a:buNone/>
        <a:defRPr sz="6400" kern="1200">
          <a:solidFill>
            <a:schemeClr val="bg1"/>
          </a:solidFill>
          <a:latin typeface="Trebuchet MS" pitchFamily="34" charset="0"/>
          <a:ea typeface="+mj-ea"/>
          <a:cs typeface="+mj-cs"/>
        </a:defRPr>
      </a:lvl1pPr>
    </p:titleStyle>
    <p:bodyStyle>
      <a:lvl1pPr marL="1210072" indent="-1210072" algn="l" defTabSz="3226858" rtl="0" eaLnBrk="1" latinLnBrk="0" hangingPunct="1">
        <a:spcBef>
          <a:spcPct val="20000"/>
        </a:spcBef>
        <a:buFont typeface="Arial" pitchFamily="34" charset="0"/>
        <a:buChar char="•"/>
        <a:defRPr sz="11300" kern="1200">
          <a:solidFill>
            <a:schemeClr val="tx1"/>
          </a:solidFill>
          <a:latin typeface="+mn-lt"/>
          <a:ea typeface="+mn-ea"/>
          <a:cs typeface="+mn-cs"/>
        </a:defRPr>
      </a:lvl1pPr>
      <a:lvl2pPr marL="2621822" indent="-1008393" algn="l" defTabSz="3226858" rtl="0" eaLnBrk="1" latinLnBrk="0" hangingPunct="1">
        <a:spcBef>
          <a:spcPct val="20000"/>
        </a:spcBef>
        <a:buFont typeface="Arial" pitchFamily="34" charset="0"/>
        <a:buChar char="–"/>
        <a:defRPr sz="9900" kern="1200">
          <a:solidFill>
            <a:schemeClr val="tx1"/>
          </a:solidFill>
          <a:latin typeface="+mn-lt"/>
          <a:ea typeface="+mn-ea"/>
          <a:cs typeface="+mn-cs"/>
        </a:defRPr>
      </a:lvl2pPr>
      <a:lvl3pPr marL="4033573" indent="-806715" algn="l" defTabSz="3226858"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47002"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260430"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873859"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48728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0071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14145"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36"/>
          <p:cNvSpPr>
            <a:spLocks noChangeArrowheads="1"/>
          </p:cNvSpPr>
          <p:nvPr/>
        </p:nvSpPr>
        <p:spPr bwMode="auto">
          <a:xfrm>
            <a:off x="0" y="0"/>
            <a:ext cx="21945600" cy="4800600"/>
          </a:xfrm>
          <a:prstGeom prst="rect">
            <a:avLst/>
          </a:prstGeom>
          <a:solidFill>
            <a:schemeClr val="accent5">
              <a:lumMod val="75000"/>
            </a:schemeClr>
          </a:solidFill>
          <a:ln w="9525">
            <a:solidFill>
              <a:schemeClr val="tx1"/>
            </a:solidFill>
            <a:miter lim="800000"/>
            <a:headEnd/>
            <a:tailEnd/>
          </a:ln>
          <a:effectLst/>
        </p:spPr>
        <p:txBody>
          <a:bodyPr wrap="none" lIns="67227" tIns="33613" rIns="67227" bIns="33613" anchor="ctr"/>
          <a:lstStyle/>
          <a:p>
            <a:pPr>
              <a:defRPr/>
            </a:pPr>
            <a:endParaRPr lang="en-US" dirty="0"/>
          </a:p>
        </p:txBody>
      </p:sp>
      <p:sp>
        <p:nvSpPr>
          <p:cNvPr id="8" name="Rectangle 33"/>
          <p:cNvSpPr>
            <a:spLocks noChangeArrowheads="1"/>
          </p:cNvSpPr>
          <p:nvPr/>
        </p:nvSpPr>
        <p:spPr bwMode="auto">
          <a:xfrm>
            <a:off x="457201" y="5257802"/>
            <a:ext cx="21028818" cy="26746200"/>
          </a:xfrm>
          <a:prstGeom prst="rect">
            <a:avLst/>
          </a:prstGeom>
          <a:solidFill>
            <a:schemeClr val="bg1"/>
          </a:solidFill>
          <a:ln w="9525">
            <a:solidFill>
              <a:schemeClr val="tx2"/>
            </a:solidFill>
            <a:miter lim="800000"/>
            <a:headEnd/>
            <a:tailEnd/>
          </a:ln>
          <a:effectLst/>
        </p:spPr>
        <p:txBody>
          <a:bodyPr wrap="none" lIns="67227" tIns="33613" rIns="67227" bIns="33613" anchor="ctr"/>
          <a:lstStyle/>
          <a:p>
            <a:pPr>
              <a:defRPr/>
            </a:pPr>
            <a:endParaRPr lang="en-US" dirty="0"/>
          </a:p>
        </p:txBody>
      </p:sp>
      <p:sp>
        <p:nvSpPr>
          <p:cNvPr id="9" name="Rectangle 9"/>
          <p:cNvSpPr>
            <a:spLocks noChangeArrowheads="1"/>
          </p:cNvSpPr>
          <p:nvPr/>
        </p:nvSpPr>
        <p:spPr bwMode="auto">
          <a:xfrm>
            <a:off x="0" y="4805365"/>
            <a:ext cx="21945600" cy="152399"/>
          </a:xfrm>
          <a:prstGeom prst="rect">
            <a:avLst/>
          </a:prstGeom>
          <a:solidFill>
            <a:schemeClr val="accent5">
              <a:lumMod val="50000"/>
            </a:schemeClr>
          </a:solidFill>
          <a:ln w="152400">
            <a:noFill/>
            <a:miter lim="800000"/>
            <a:headEnd/>
            <a:tailEnd/>
          </a:ln>
          <a:effectLst/>
        </p:spPr>
        <p:txBody>
          <a:bodyPr wrap="none" lIns="67227" tIns="33613" rIns="67227" bIns="33613" anchor="ctr"/>
          <a:lstStyle/>
          <a:p>
            <a:pPr>
              <a:defRPr/>
            </a:pPr>
            <a:endParaRPr lang="en-US" dirty="0"/>
          </a:p>
        </p:txBody>
      </p:sp>
      <p:sp>
        <p:nvSpPr>
          <p:cNvPr id="10" name="Text Box 14"/>
          <p:cNvSpPr txBox="1">
            <a:spLocks noChangeArrowheads="1"/>
          </p:cNvSpPr>
          <p:nvPr/>
        </p:nvSpPr>
        <p:spPr bwMode="auto">
          <a:xfrm>
            <a:off x="409578" y="32232603"/>
            <a:ext cx="1257300" cy="331511"/>
          </a:xfrm>
          <a:prstGeom prst="rect">
            <a:avLst/>
          </a:prstGeom>
          <a:noFill/>
          <a:ln w="9525">
            <a:noFill/>
            <a:miter lim="800000"/>
            <a:headEnd/>
            <a:tailEnd/>
          </a:ln>
          <a:effectLst/>
        </p:spPr>
        <p:txBody>
          <a:bodyPr lIns="67099" tIns="33543" rIns="67099" bIns="33543">
            <a:spAutoFit/>
          </a:bodyPr>
          <a:lstStyle/>
          <a:p>
            <a:pPr eaLnBrk="0" hangingPunct="0">
              <a:lnSpc>
                <a:spcPct val="65000"/>
              </a:lnSpc>
              <a:spcBef>
                <a:spcPct val="50000"/>
              </a:spcBef>
              <a:defRPr/>
            </a:pPr>
            <a:r>
              <a:rPr lang="en-US" sz="300" b="1" dirty="0" smtClean="0">
                <a:solidFill>
                  <a:schemeClr val="bg1">
                    <a:lumMod val="75000"/>
                  </a:schemeClr>
                </a:solidFill>
                <a:latin typeface="Arial" charset="0"/>
              </a:rPr>
              <a:t>RESEARCH POSTER PRESENTATION </a:t>
            </a:r>
            <a:r>
              <a:rPr lang="en-US" sz="300" b="1" dirty="0">
                <a:solidFill>
                  <a:schemeClr val="bg1">
                    <a:lumMod val="75000"/>
                  </a:schemeClr>
                </a:solidFill>
                <a:latin typeface="Arial" charset="0"/>
              </a:rPr>
              <a:t>DESIGN © </a:t>
            </a:r>
            <a:r>
              <a:rPr lang="en-US" sz="300" b="1" dirty="0" smtClean="0">
                <a:solidFill>
                  <a:schemeClr val="bg1">
                    <a:lumMod val="75000"/>
                  </a:schemeClr>
                </a:solidFill>
                <a:latin typeface="Arial" charset="0"/>
              </a:rPr>
              <a:t>2011</a:t>
            </a:r>
            <a:endParaRPr lang="en-US" sz="300" b="1" dirty="0">
              <a:solidFill>
                <a:schemeClr val="bg1">
                  <a:lumMod val="75000"/>
                </a:schemeClr>
              </a:solidFill>
              <a:latin typeface="Arial" charset="0"/>
            </a:endParaRPr>
          </a:p>
          <a:p>
            <a:pPr eaLnBrk="0" hangingPunct="0">
              <a:lnSpc>
                <a:spcPct val="65000"/>
              </a:lnSpc>
              <a:spcBef>
                <a:spcPct val="50000"/>
              </a:spcBef>
              <a:defRPr/>
            </a:pPr>
            <a:r>
              <a:rPr lang="en-US" sz="800" b="1" dirty="0">
                <a:solidFill>
                  <a:schemeClr val="bg1">
                    <a:lumMod val="75000"/>
                  </a:schemeClr>
                </a:solidFill>
                <a:latin typeface="Arial" charset="0"/>
              </a:rPr>
              <a:t>www.PosterPresentations.com</a:t>
            </a:r>
          </a:p>
        </p:txBody>
      </p:sp>
      <p:sp>
        <p:nvSpPr>
          <p:cNvPr id="22" name="Rectangle 21"/>
          <p:cNvSpPr/>
          <p:nvPr/>
        </p:nvSpPr>
        <p:spPr>
          <a:xfrm>
            <a:off x="-10529410" y="-19596"/>
            <a:ext cx="10353448"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4400" b="1" dirty="0" smtClean="0">
                <a:solidFill>
                  <a:schemeClr val="bg1"/>
                </a:solidFill>
                <a:latin typeface="Trebuchet MS" pitchFamily="34" charset="0"/>
              </a:rPr>
              <a:t>QUICK DESIGN</a:t>
            </a:r>
            <a:r>
              <a:rPr lang="en-US" sz="4400" b="1" baseline="0" dirty="0" smtClean="0">
                <a:solidFill>
                  <a:schemeClr val="bg1"/>
                </a:solidFill>
                <a:latin typeface="Trebuchet MS" pitchFamily="34" charset="0"/>
              </a:rPr>
              <a:t> </a:t>
            </a:r>
            <a:r>
              <a:rPr lang="en-US" sz="4400" b="1" dirty="0" smtClean="0">
                <a:solidFill>
                  <a:schemeClr val="bg1"/>
                </a:solidFill>
                <a:latin typeface="Trebuchet MS" pitchFamily="34" charset="0"/>
              </a:rPr>
              <a:t>GUIDE</a:t>
            </a: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3227091"/>
            <a:r>
              <a:rPr lang="en-US" sz="3300" dirty="0" smtClean="0">
                <a:latin typeface="Trebuchet MS" pitchFamily="34" charset="0"/>
              </a:rPr>
              <a:t>This PowerPoint</a:t>
            </a:r>
            <a:r>
              <a:rPr lang="en-US" sz="3300" baseline="0" dirty="0" smtClean="0">
                <a:latin typeface="Trebuchet MS" pitchFamily="34" charset="0"/>
              </a:rPr>
              <a:t> </a:t>
            </a:r>
            <a:r>
              <a:rPr lang="en-US" sz="3300" dirty="0" smtClean="0">
                <a:latin typeface="Trebuchet MS" pitchFamily="34" charset="0"/>
              </a:rPr>
              <a:t>2007 template produces</a:t>
            </a:r>
            <a:r>
              <a:rPr lang="en-US" sz="3300" baseline="0" dirty="0" smtClean="0">
                <a:latin typeface="Trebuchet MS" pitchFamily="34" charset="0"/>
              </a:rPr>
              <a:t> </a:t>
            </a:r>
            <a:r>
              <a:rPr lang="en-US" sz="3300" smtClean="0">
                <a:latin typeface="Trebuchet MS" pitchFamily="34" charset="0"/>
              </a:rPr>
              <a:t>a 100cm </a:t>
            </a:r>
            <a:r>
              <a:rPr lang="en-US" sz="3300" baseline="0" smtClean="0">
                <a:latin typeface="Trebuchet MS" pitchFamily="34" charset="0"/>
              </a:rPr>
              <a:t>x 140cm</a:t>
            </a:r>
            <a:r>
              <a:rPr lang="en-US" sz="3300" smtClean="0">
                <a:latin typeface="Trebuchet MS" pitchFamily="34" charset="0"/>
              </a:rPr>
              <a:t> </a:t>
            </a:r>
            <a:r>
              <a:rPr lang="en-US" sz="3300" dirty="0" smtClean="0">
                <a:latin typeface="Trebuchet MS" pitchFamily="34" charset="0"/>
              </a:rPr>
              <a:t>professional  poster. It</a:t>
            </a:r>
            <a:r>
              <a:rPr lang="en-US" sz="3300" baseline="0" dirty="0" smtClean="0">
                <a:latin typeface="Trebuchet MS" pitchFamily="34" charset="0"/>
              </a:rPr>
              <a:t> </a:t>
            </a:r>
            <a:r>
              <a:rPr lang="en-US" sz="3300" dirty="0" smtClean="0">
                <a:latin typeface="Trebuchet MS" pitchFamily="34" charset="0"/>
              </a:rPr>
              <a:t>will save you valuable time placing titles, subtitles,</a:t>
            </a:r>
            <a:r>
              <a:rPr lang="en-US" sz="3300" baseline="0" dirty="0" smtClean="0">
                <a:latin typeface="Trebuchet MS" pitchFamily="34" charset="0"/>
              </a:rPr>
              <a:t> text, and graphics</a:t>
            </a:r>
            <a:r>
              <a:rPr lang="en-US" sz="3300" dirty="0" smtClean="0">
                <a:latin typeface="Trebuchet MS" pitchFamily="34" charset="0"/>
              </a:rPr>
              <a:t>. </a:t>
            </a:r>
          </a:p>
          <a:p>
            <a:pPr defTabSz="3227091"/>
            <a:endParaRPr lang="en-US" sz="3300" dirty="0" smtClean="0">
              <a:latin typeface="Trebuchet MS" pitchFamily="34" charset="0"/>
            </a:endParaRPr>
          </a:p>
          <a:p>
            <a:pPr defTabSz="3227091"/>
            <a:r>
              <a:rPr lang="en-US" sz="3300" dirty="0" smtClean="0">
                <a:latin typeface="Trebuchet MS" pitchFamily="34" charset="0"/>
              </a:rPr>
              <a:t>Use it to create your presentation. Then send</a:t>
            </a:r>
            <a:r>
              <a:rPr lang="en-US" sz="3300" baseline="0" dirty="0" smtClean="0">
                <a:latin typeface="Trebuchet MS" pitchFamily="34" charset="0"/>
              </a:rPr>
              <a:t> it </a:t>
            </a:r>
            <a:r>
              <a:rPr lang="en-US" sz="3300" dirty="0" smtClean="0">
                <a:latin typeface="Trebuchet MS" pitchFamily="34" charset="0"/>
              </a:rPr>
              <a:t>to </a:t>
            </a:r>
            <a:r>
              <a:rPr lang="en-US" sz="3300" b="1" dirty="0" smtClean="0">
                <a:latin typeface="Trebuchet MS" pitchFamily="34" charset="0"/>
              </a:rPr>
              <a:t>PosterPresentations.com</a:t>
            </a:r>
            <a:r>
              <a:rPr lang="en-US" sz="3300" dirty="0" smtClean="0">
                <a:latin typeface="Trebuchet MS" pitchFamily="34" charset="0"/>
              </a:rPr>
              <a:t> for premium quality, same day affordable printing.</a:t>
            </a:r>
            <a:br>
              <a:rPr lang="en-US" sz="3300" dirty="0" smtClean="0">
                <a:latin typeface="Trebuchet MS" pitchFamily="34" charset="0"/>
              </a:rPr>
            </a:br>
            <a:endParaRPr lang="en-US" sz="3300" dirty="0" smtClean="0">
              <a:latin typeface="Trebuchet MS" pitchFamily="34" charset="0"/>
            </a:endParaRPr>
          </a:p>
          <a:p>
            <a:pPr defTabSz="3227091"/>
            <a:r>
              <a:rPr lang="en-US" sz="3300" dirty="0" smtClean="0">
                <a:latin typeface="Trebuchet MS" pitchFamily="34" charset="0"/>
              </a:rPr>
              <a:t>We provide a series of </a:t>
            </a:r>
            <a:r>
              <a:rPr lang="en-US" sz="3300" b="1" dirty="0" smtClean="0">
                <a:latin typeface="Trebuchet MS" pitchFamily="34" charset="0"/>
              </a:rPr>
              <a:t>online tutorials</a:t>
            </a:r>
            <a:r>
              <a:rPr lang="en-US" sz="3300" dirty="0" smtClean="0">
                <a:latin typeface="Trebuchet MS" pitchFamily="34" charset="0"/>
              </a:rPr>
              <a:t> that will guide you through the poster design process and answer your poster production questions. </a:t>
            </a:r>
          </a:p>
          <a:p>
            <a:pPr defTabSz="3227091"/>
            <a:endParaRPr lang="en-US" sz="3300" dirty="0" smtClean="0">
              <a:latin typeface="Trebuchet MS" pitchFamily="34" charset="0"/>
            </a:endParaRPr>
          </a:p>
          <a:p>
            <a:pPr defTabSz="3227091"/>
            <a:r>
              <a:rPr lang="en-US" sz="3300" dirty="0" smtClean="0">
                <a:latin typeface="Trebuchet MS" pitchFamily="34" charset="0"/>
              </a:rPr>
              <a:t>View our online</a:t>
            </a:r>
            <a:r>
              <a:rPr lang="en-US" sz="3300" baseline="0" dirty="0" smtClean="0">
                <a:latin typeface="Trebuchet MS" pitchFamily="34" charset="0"/>
              </a:rPr>
              <a:t> tutorials at:</a:t>
            </a:r>
            <a:r>
              <a:rPr lang="en-US" sz="3300" dirty="0" smtClean="0">
                <a:latin typeface="Trebuchet MS" pitchFamily="34" charset="0"/>
              </a:rPr>
              <a:t/>
            </a:r>
            <a:br>
              <a:rPr lang="en-US" sz="3300" dirty="0" smtClean="0">
                <a:latin typeface="Trebuchet MS" pitchFamily="34" charset="0"/>
              </a:rPr>
            </a:br>
            <a:r>
              <a:rPr lang="en-US" sz="3300" dirty="0" smtClean="0">
                <a:solidFill>
                  <a:srgbClr val="FFFF00"/>
                </a:solidFill>
                <a:latin typeface="Trebuchet MS" pitchFamily="34" charset="0"/>
              </a:rPr>
              <a:t> http://bit.ly/Poster_creation_help </a:t>
            </a:r>
            <a:r>
              <a:rPr lang="en-US" sz="3300" dirty="0" smtClean="0">
                <a:latin typeface="Trebuchet MS" pitchFamily="34" charset="0"/>
              </a:rPr>
              <a:t/>
            </a:r>
            <a:br>
              <a:rPr lang="en-US" sz="3300" dirty="0" smtClean="0">
                <a:latin typeface="Trebuchet MS" pitchFamily="34" charset="0"/>
              </a:rPr>
            </a:br>
            <a:r>
              <a:rPr lang="en-US" sz="3300" dirty="0" smtClean="0">
                <a:latin typeface="Trebuchet MS" pitchFamily="34" charset="0"/>
              </a:rPr>
              <a:t>(copy</a:t>
            </a:r>
            <a:r>
              <a:rPr lang="en-US" sz="3300" baseline="0" dirty="0" smtClean="0">
                <a:latin typeface="Trebuchet MS" pitchFamily="34" charset="0"/>
              </a:rPr>
              <a:t> and paste the link into your web browser).</a:t>
            </a:r>
          </a:p>
          <a:p>
            <a:pPr defTabSz="3227091"/>
            <a:endParaRPr lang="en-US" sz="3300" dirty="0" smtClean="0">
              <a:latin typeface="Trebuchet MS" pitchFamily="34" charset="0"/>
            </a:endParaRPr>
          </a:p>
          <a:p>
            <a:pPr defTabSz="3227091"/>
            <a:r>
              <a:rPr lang="en-US" sz="3300" dirty="0" smtClean="0">
                <a:latin typeface="Trebuchet MS" pitchFamily="34" charset="0"/>
              </a:rPr>
              <a:t>For assistance and to order your printed poster</a:t>
            </a:r>
            <a:r>
              <a:rPr lang="en-US" sz="3300" dirty="0" smtClean="0">
                <a:solidFill>
                  <a:schemeClr val="bg1"/>
                </a:solidFill>
                <a:latin typeface="Trebuchet MS" pitchFamily="34" charset="0"/>
              </a:rPr>
              <a:t> call </a:t>
            </a:r>
            <a:r>
              <a:rPr lang="en-US" sz="3300" b="1" dirty="0" smtClean="0">
                <a:solidFill>
                  <a:srgbClr val="FFFF00"/>
                </a:solidFill>
                <a:latin typeface="Trebuchet MS" pitchFamily="34" charset="0"/>
              </a:rPr>
              <a:t>PosterPresentations.com</a:t>
            </a:r>
            <a:r>
              <a:rPr lang="en-US" sz="3300" dirty="0" smtClean="0">
                <a:solidFill>
                  <a:srgbClr val="FFFF00"/>
                </a:solidFill>
                <a:latin typeface="Trebuchet MS" pitchFamily="34" charset="0"/>
              </a:rPr>
              <a:t> </a:t>
            </a:r>
            <a:r>
              <a:rPr lang="en-US" sz="3300" dirty="0" smtClean="0">
                <a:latin typeface="Trebuchet MS" pitchFamily="34" charset="0"/>
              </a:rPr>
              <a:t>at </a:t>
            </a:r>
            <a:r>
              <a:rPr lang="en-US" sz="3900" b="1" dirty="0" smtClean="0">
                <a:solidFill>
                  <a:srgbClr val="FFFF00"/>
                </a:solidFill>
                <a:latin typeface="Trebuchet MS" pitchFamily="34" charset="0"/>
              </a:rPr>
              <a:t>1.866.649.3004</a:t>
            </a:r>
          </a:p>
          <a:p>
            <a:pPr defTabSz="3227091"/>
            <a:endParaRPr lang="en-US" sz="3900" b="1" dirty="0" smtClean="0">
              <a:solidFill>
                <a:srgbClr val="FFFF00"/>
              </a:solidFill>
              <a:latin typeface="Trebuchet MS" pitchFamily="34" charset="0"/>
            </a:endParaRPr>
          </a:p>
          <a:p>
            <a:pPr algn="ctr"/>
            <a:r>
              <a:rPr lang="en-US" sz="4400" b="1" dirty="0" smtClean="0">
                <a:solidFill>
                  <a:schemeClr val="bg1"/>
                </a:solidFill>
                <a:latin typeface="Trebuchet MS" pitchFamily="34" charset="0"/>
              </a:rPr>
              <a:t>Object Placeholders</a:t>
            </a:r>
          </a:p>
          <a:p>
            <a:pPr algn="ctr"/>
            <a:endParaRPr lang="en-US" sz="700" b="1" dirty="0" smtClean="0">
              <a:solidFill>
                <a:schemeClr val="bg1"/>
              </a:solidFill>
              <a:latin typeface="Trebuchet MS" pitchFamily="34" charset="0"/>
            </a:endParaRPr>
          </a:p>
          <a:p>
            <a:pPr defTabSz="3227091"/>
            <a:r>
              <a:rPr lang="en-US" sz="3300" dirty="0" smtClean="0">
                <a:latin typeface="Trebuchet MS" pitchFamily="34" charset="0"/>
              </a:rPr>
              <a:t>Use the placeholders provided below to add new elements to your poster:</a:t>
            </a:r>
            <a:r>
              <a:rPr lang="en-US" sz="3300" baseline="0" dirty="0" smtClean="0">
                <a:latin typeface="Trebuchet MS" pitchFamily="34" charset="0"/>
              </a:rPr>
              <a:t> </a:t>
            </a:r>
            <a:r>
              <a:rPr lang="en-US" sz="3300" dirty="0" smtClean="0">
                <a:latin typeface="Trebuchet MS" pitchFamily="34" charset="0"/>
              </a:rPr>
              <a:t>Drag a placeholder onto the</a:t>
            </a:r>
            <a:r>
              <a:rPr lang="en-US" sz="3300" baseline="0" dirty="0" smtClean="0">
                <a:latin typeface="Trebuchet MS" pitchFamily="34" charset="0"/>
              </a:rPr>
              <a:t> poster area,</a:t>
            </a:r>
            <a:r>
              <a:rPr lang="en-US" sz="3300" dirty="0" smtClean="0">
                <a:latin typeface="Trebuchet MS" pitchFamily="34" charset="0"/>
              </a:rPr>
              <a:t> size it, and click it to edit.</a:t>
            </a:r>
          </a:p>
          <a:p>
            <a:pPr defTabSz="3227091"/>
            <a:endParaRPr lang="en-US" sz="3300" dirty="0" smtClean="0">
              <a:latin typeface="Trebuchet MS" pitchFamily="34" charset="0"/>
            </a:endParaRPr>
          </a:p>
          <a:p>
            <a:pPr defTabSz="3227091"/>
            <a:r>
              <a:rPr lang="en-US" sz="3300" b="1" dirty="0" smtClean="0">
                <a:solidFill>
                  <a:srgbClr val="FFFF00"/>
                </a:solidFill>
                <a:latin typeface="Trebuchet MS" pitchFamily="34" charset="0"/>
              </a:rPr>
              <a:t>Section Header placeholder</a:t>
            </a:r>
          </a:p>
          <a:p>
            <a:pPr defTabSz="3227091"/>
            <a:r>
              <a:rPr lang="en-US" sz="3300" dirty="0" smtClean="0">
                <a:latin typeface="Trebuchet MS" pitchFamily="34" charset="0"/>
              </a:rPr>
              <a:t>Move</a:t>
            </a:r>
            <a:r>
              <a:rPr lang="en-US" sz="3300" baseline="0" dirty="0" smtClean="0">
                <a:latin typeface="Trebuchet MS" pitchFamily="34" charset="0"/>
              </a:rPr>
              <a:t> this preformatted section header placeholder to the poster area to add another section header. Use section headers to separate topics or concepts within your presentation. </a:t>
            </a:r>
            <a:endParaRPr lang="el-GR" sz="3300" baseline="0" dirty="0" smtClean="0">
              <a:latin typeface="Trebuchet MS" pitchFamily="34" charset="0"/>
            </a:endParaRPr>
          </a:p>
          <a:p>
            <a:pPr defTabSz="3227091"/>
            <a:endParaRPr lang="el-GR"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dirty="0" smtClean="0">
              <a:latin typeface="Trebuchet MS" pitchFamily="34" charset="0"/>
            </a:endParaRPr>
          </a:p>
          <a:p>
            <a:pPr defTabSz="3227091"/>
            <a:endParaRPr lang="en-US" sz="3300" b="1" dirty="0" smtClean="0">
              <a:solidFill>
                <a:srgbClr val="FFFF00"/>
              </a:solidFill>
              <a:latin typeface="Trebuchet MS" pitchFamily="34" charset="0"/>
            </a:endParaRPr>
          </a:p>
          <a:p>
            <a:pPr defTabSz="3227091"/>
            <a:r>
              <a:rPr lang="en-US" sz="3300" b="1" dirty="0" smtClean="0">
                <a:solidFill>
                  <a:srgbClr val="FFFF00"/>
                </a:solidFill>
                <a:latin typeface="Trebuchet MS" pitchFamily="34" charset="0"/>
              </a:rPr>
              <a:t>Text placeholder</a:t>
            </a:r>
          </a:p>
          <a:p>
            <a:pPr defTabSz="3227091"/>
            <a:r>
              <a:rPr lang="en-US" sz="3300" baseline="0" dirty="0" smtClean="0">
                <a:latin typeface="Trebuchet MS" pitchFamily="34" charset="0"/>
              </a:rPr>
              <a:t>Move this preformatted text placeholder to the poster to add a new body of text.</a:t>
            </a:r>
            <a:endParaRPr lang="el-GR" sz="3300" baseline="0" dirty="0" smtClean="0">
              <a:latin typeface="Trebuchet MS" pitchFamily="34" charset="0"/>
            </a:endParaRPr>
          </a:p>
          <a:p>
            <a:pPr defTabSz="3227091"/>
            <a:endParaRPr lang="el-GR"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aseline="0" dirty="0" smtClean="0">
              <a:latin typeface="Trebuchet MS" pitchFamily="34" charset="0"/>
            </a:endParaRPr>
          </a:p>
          <a:p>
            <a:pPr defTabSz="3227091"/>
            <a:endParaRPr lang="en-US" sz="3300" b="1" baseline="0" dirty="0" smtClean="0">
              <a:solidFill>
                <a:srgbClr val="FFFF00"/>
              </a:solidFill>
              <a:latin typeface="Trebuchet MS" pitchFamily="34" charset="0"/>
            </a:endParaRPr>
          </a:p>
          <a:p>
            <a:pPr defTabSz="3227091"/>
            <a:r>
              <a:rPr lang="en-US" sz="3300" b="1" baseline="0" dirty="0" smtClean="0">
                <a:solidFill>
                  <a:srgbClr val="FFFF00"/>
                </a:solidFill>
                <a:latin typeface="Trebuchet MS" pitchFamily="34" charset="0"/>
              </a:rPr>
              <a:t>Picture placeholder</a:t>
            </a:r>
          </a:p>
          <a:p>
            <a:pPr defTabSz="3227091"/>
            <a:r>
              <a:rPr lang="en-US" sz="3300" baseline="0" dirty="0" smtClean="0">
                <a:latin typeface="Trebuchet MS" pitchFamily="34" charset="0"/>
              </a:rPr>
              <a:t>Move this graphic placeholder onto your poster, size it first, and then click it to add a picture to the poster.</a:t>
            </a: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defTabSz="3227091"/>
            <a:endParaRPr lang="en-US" sz="2700" baseline="0" dirty="0" smtClean="0">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algn="ctr"/>
            <a:endParaRPr lang="en-US" sz="3500" b="1" dirty="0" smtClean="0">
              <a:solidFill>
                <a:schemeClr val="bg1"/>
              </a:solidFill>
              <a:latin typeface="Trebuchet MS" pitchFamily="34" charset="0"/>
            </a:endParaRPr>
          </a:p>
          <a:p>
            <a:pPr defTabSz="3227091"/>
            <a:endParaRPr lang="en-US" sz="2700" dirty="0" smtClean="0">
              <a:latin typeface="Trebuchet MS" pitchFamily="34" charset="0"/>
            </a:endParaRPr>
          </a:p>
          <a:p>
            <a:pPr algn="ctr"/>
            <a:endParaRPr lang="en-US" sz="2700" b="1" dirty="0" smtClean="0">
              <a:solidFill>
                <a:schemeClr val="bg1"/>
              </a:solidFill>
              <a:latin typeface="Trebuchet MS" pitchFamily="34" charset="0"/>
            </a:endParaRPr>
          </a:p>
          <a:p>
            <a:pPr defTabSz="3227091"/>
            <a:endParaRPr lang="en-US" sz="2700" b="1" dirty="0" smtClean="0">
              <a:solidFill>
                <a:srgbClr val="FFFF00"/>
              </a:solidFill>
              <a:latin typeface="Trebuchet MS" pitchFamily="34" charset="0"/>
            </a:endParaRPr>
          </a:p>
          <a:p>
            <a:pPr algn="ctr"/>
            <a:endParaRPr lang="en-US" sz="3500" b="1" dirty="0">
              <a:latin typeface="Trebuchet MS" pitchFamily="34" charset="0"/>
            </a:endParaRPr>
          </a:p>
        </p:txBody>
      </p:sp>
      <p:sp>
        <p:nvSpPr>
          <p:cNvPr id="23" name="Rectangle 22"/>
          <p:cNvSpPr/>
          <p:nvPr/>
        </p:nvSpPr>
        <p:spPr>
          <a:xfrm>
            <a:off x="-10529410" y="23684596"/>
            <a:ext cx="10353448"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cxnSp>
        <p:nvCxnSpPr>
          <p:cNvPr id="45" name="Straight Connector 44"/>
          <p:cNvCxnSpPr/>
          <p:nvPr/>
        </p:nvCxnSpPr>
        <p:spPr>
          <a:xfrm>
            <a:off x="-10553780" y="11813547"/>
            <a:ext cx="10408120" cy="3340"/>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48" name="Rectangle 47"/>
          <p:cNvSpPr/>
          <p:nvPr/>
        </p:nvSpPr>
        <p:spPr>
          <a:xfrm>
            <a:off x="-7882731" y="22521595"/>
            <a:ext cx="5025231" cy="77724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lIns="67227" tIns="33613" rIns="67227" bIns="33613" rtlCol="0" anchor="ctr"/>
          <a:lstStyle/>
          <a:p>
            <a:pPr algn="ctr"/>
            <a:endParaRPr lang="en-US" dirty="0"/>
          </a:p>
        </p:txBody>
      </p:sp>
      <p:grpSp>
        <p:nvGrpSpPr>
          <p:cNvPr id="20" name="Group 19"/>
          <p:cNvGrpSpPr/>
          <p:nvPr/>
        </p:nvGrpSpPr>
        <p:grpSpPr>
          <a:xfrm>
            <a:off x="-10236737" y="31328705"/>
            <a:ext cx="9750964" cy="1263498"/>
            <a:chOff x="44242388" y="28054064"/>
            <a:chExt cx="9771398" cy="1090621"/>
          </a:xfrm>
        </p:grpSpPr>
        <p:sp>
          <p:nvSpPr>
            <p:cNvPr id="27" name="Rounded Rectangle 26"/>
            <p:cNvSpPr/>
            <p:nvPr userDrawn="1"/>
          </p:nvSpPr>
          <p:spPr>
            <a:xfrm>
              <a:off x="44242388" y="28054064"/>
              <a:ext cx="9771397" cy="109062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7" descr="http://t2.gstatic.com/images?q=tbn:ANd9GcR4APHC6TT9w54M2zn_pvCiBxUNcspYPoVxirLRphBoJabfSvu7zw">
              <a:hlinkClick r:id="rId4"/>
            </p:cNvPr>
            <p:cNvPicPr>
              <a:picLocks noChangeAspect="1" noChangeArrowheads="1"/>
            </p:cNvPicPr>
            <p:nvPr userDrawn="1"/>
          </p:nvPicPr>
          <p:blipFill>
            <a:blip r:embed="rId5"/>
            <a:srcRect/>
            <a:stretch>
              <a:fillRect/>
            </a:stretch>
          </p:blipFill>
          <p:spPr bwMode="auto">
            <a:xfrm>
              <a:off x="44368327" y="28152425"/>
              <a:ext cx="914400" cy="914400"/>
            </a:xfrm>
            <a:prstGeom prst="rect">
              <a:avLst/>
            </a:prstGeom>
            <a:noFill/>
          </p:spPr>
        </p:pic>
        <p:sp>
          <p:nvSpPr>
            <p:cNvPr id="29" name="TextBox 28"/>
            <p:cNvSpPr txBox="1"/>
            <p:nvPr userDrawn="1"/>
          </p:nvSpPr>
          <p:spPr>
            <a:xfrm>
              <a:off x="45342598" y="28244014"/>
              <a:ext cx="8671188" cy="765116"/>
            </a:xfrm>
            <a:prstGeom prst="rect">
              <a:avLst/>
            </a:prstGeom>
            <a:noFill/>
          </p:spPr>
          <p:txBody>
            <a:bodyPr wrap="square" rtlCol="0">
              <a:spAutoFit/>
            </a:bodyPr>
            <a:lstStyle/>
            <a:p>
              <a:r>
                <a:rPr lang="en-US" sz="2500" dirty="0" smtClean="0">
                  <a:solidFill>
                    <a:schemeClr val="tx2"/>
                  </a:solidFill>
                  <a:latin typeface="Trebuchet MS" pitchFamily="34" charset="0"/>
                </a:rPr>
                <a:t>Student</a:t>
              </a:r>
              <a:r>
                <a:rPr lang="en-US" sz="2500" baseline="0" dirty="0" smtClean="0">
                  <a:solidFill>
                    <a:schemeClr val="tx2"/>
                  </a:solidFill>
                  <a:latin typeface="Trebuchet MS" pitchFamily="34" charset="0"/>
                </a:rPr>
                <a:t> discounts are available on our </a:t>
              </a:r>
              <a:r>
                <a:rPr lang="en-US" sz="2500" baseline="0" dirty="0" err="1" smtClean="0">
                  <a:solidFill>
                    <a:schemeClr val="tx2"/>
                  </a:solidFill>
                  <a:latin typeface="Trebuchet MS" pitchFamily="34" charset="0"/>
                </a:rPr>
                <a:t>Facebook</a:t>
              </a:r>
              <a:r>
                <a:rPr lang="en-US" sz="2500" baseline="0" dirty="0" smtClean="0">
                  <a:solidFill>
                    <a:schemeClr val="tx2"/>
                  </a:solidFill>
                  <a:latin typeface="Trebuchet MS" pitchFamily="34" charset="0"/>
                </a:rPr>
                <a:t> page.</a:t>
              </a:r>
              <a:br>
                <a:rPr lang="en-US" sz="2500" baseline="0" dirty="0" smtClean="0">
                  <a:solidFill>
                    <a:schemeClr val="tx2"/>
                  </a:solidFill>
                  <a:latin typeface="Trebuchet MS" pitchFamily="34" charset="0"/>
                </a:rPr>
              </a:br>
              <a:r>
                <a:rPr lang="en-US" sz="2500" baseline="0" dirty="0" smtClean="0">
                  <a:solidFill>
                    <a:schemeClr val="tx2"/>
                  </a:solidFill>
                  <a:latin typeface="Trebuchet MS" pitchFamily="34" charset="0"/>
                </a:rPr>
                <a:t>Go to </a:t>
              </a:r>
              <a:r>
                <a:rPr lang="en-US" sz="2500" u="sng" baseline="0" dirty="0" smtClean="0">
                  <a:solidFill>
                    <a:schemeClr val="tx2"/>
                  </a:solidFill>
                  <a:latin typeface="Trebuchet MS" pitchFamily="34" charset="0"/>
                </a:rPr>
                <a:t>PosterPresentations.com</a:t>
              </a:r>
              <a:r>
                <a:rPr lang="en-US" sz="2500" baseline="0" dirty="0" smtClean="0">
                  <a:solidFill>
                    <a:schemeClr val="tx2"/>
                  </a:solidFill>
                  <a:latin typeface="Trebuchet MS" pitchFamily="34" charset="0"/>
                </a:rPr>
                <a:t> and click on the FB icon. </a:t>
              </a:r>
              <a:endParaRPr lang="en-US" sz="2500" dirty="0">
                <a:solidFill>
                  <a:schemeClr val="tx2"/>
                </a:solidFill>
                <a:latin typeface="Trebuchet MS" pitchFamily="34" charset="0"/>
              </a:endParaRPr>
            </a:p>
          </p:txBody>
        </p:sp>
      </p:grpSp>
      <p:sp>
        <p:nvSpPr>
          <p:cNvPr id="30" name="Rectangle 29"/>
          <p:cNvSpPr/>
          <p:nvPr/>
        </p:nvSpPr>
        <p:spPr>
          <a:xfrm>
            <a:off x="22111066" y="0"/>
            <a:ext cx="10436153" cy="32918400"/>
          </a:xfrm>
          <a:prstGeom prst="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134453" tIns="268904" rIns="134453" bIns="134453" rtlCol="0" anchor="t" anchorCtr="0"/>
          <a:lstStyle/>
          <a:p>
            <a:pPr algn="ctr"/>
            <a:r>
              <a:rPr lang="en-US" sz="3900" b="1" dirty="0" smtClean="0">
                <a:solidFill>
                  <a:schemeClr val="bg1"/>
                </a:solidFill>
                <a:latin typeface="Trebuchet MS" pitchFamily="34" charset="0"/>
              </a:rPr>
              <a:t>QUICK</a:t>
            </a:r>
            <a:r>
              <a:rPr lang="en-US" sz="3900" b="1" baseline="0" dirty="0" smtClean="0">
                <a:solidFill>
                  <a:schemeClr val="bg1"/>
                </a:solidFill>
                <a:latin typeface="Trebuchet MS" pitchFamily="34" charset="0"/>
              </a:rPr>
              <a:t> TIPS</a:t>
            </a:r>
            <a:endParaRPr lang="en-US" sz="3900" b="1" dirty="0" smtClean="0">
              <a:solidFill>
                <a:schemeClr val="bg1"/>
              </a:solidFill>
              <a:latin typeface="Trebuchet MS" pitchFamily="34" charset="0"/>
            </a:endParaRPr>
          </a:p>
          <a:p>
            <a:pPr algn="ctr"/>
            <a:r>
              <a:rPr lang="en-US" sz="3900" b="1" dirty="0" smtClean="0">
                <a:solidFill>
                  <a:srgbClr val="FFFF00"/>
                </a:solidFill>
                <a:latin typeface="Trebuchet MS" pitchFamily="34" charset="0"/>
              </a:rPr>
              <a:t>(--THIS SECTION DOES NOT PRINT--)</a:t>
            </a:r>
          </a:p>
          <a:p>
            <a:pPr algn="ctr"/>
            <a:endParaRPr lang="en-US" sz="3300" b="1" dirty="0" smtClean="0">
              <a:latin typeface="Trebuchet MS" pitchFamily="34" charset="0"/>
            </a:endParaRPr>
          </a:p>
          <a:p>
            <a:pPr defTabSz="2304789"/>
            <a:r>
              <a:rPr lang="en-US" sz="3300" dirty="0" smtClean="0">
                <a:latin typeface="Trebuchet MS" pitchFamily="34" charset="0"/>
              </a:rPr>
              <a:t>This PowerPoint</a:t>
            </a:r>
            <a:r>
              <a:rPr lang="en-US" sz="3300" baseline="0" dirty="0" smtClean="0">
                <a:latin typeface="Trebuchet MS" pitchFamily="34" charset="0"/>
              </a:rPr>
              <a:t> template requires basic PowerPoint (version 2007 or newer) skills. Below is a list of commonly asked questions specific to this template. </a:t>
            </a:r>
            <a:br>
              <a:rPr lang="en-US" sz="3300" baseline="0" dirty="0" smtClean="0">
                <a:latin typeface="Trebuchet MS" pitchFamily="34" charset="0"/>
              </a:rPr>
            </a:br>
            <a:r>
              <a:rPr lang="en-US" sz="3300" baseline="0" dirty="0" smtClean="0">
                <a:latin typeface="Trebuchet MS" pitchFamily="34" charset="0"/>
              </a:rPr>
              <a:t>If you are using an older version of PowerPoint some template features may not work properly.</a:t>
            </a:r>
          </a:p>
          <a:p>
            <a:pPr defTabSz="2304789"/>
            <a:endParaRPr lang="en-US" sz="3900" b="1" dirty="0" smtClean="0">
              <a:solidFill>
                <a:srgbClr val="FFFF00"/>
              </a:solidFill>
              <a:latin typeface="Trebuchet MS" pitchFamily="34" charset="0"/>
            </a:endParaRPr>
          </a:p>
          <a:p>
            <a:pPr algn="ctr"/>
            <a:r>
              <a:rPr lang="en-US" sz="3900" b="1" dirty="0" smtClean="0">
                <a:solidFill>
                  <a:schemeClr val="bg1"/>
                </a:solidFill>
                <a:latin typeface="Trebuchet MS" pitchFamily="34" charset="0"/>
              </a:rPr>
              <a:t>Using the template</a:t>
            </a:r>
            <a:endParaRPr lang="en-US" sz="3900" b="1" baseline="0" dirty="0" smtClean="0">
              <a:solidFill>
                <a:schemeClr val="bg1"/>
              </a:solidFill>
              <a:latin typeface="Trebuchet MS" pitchFamily="34" charset="0"/>
            </a:endParaRPr>
          </a:p>
          <a:p>
            <a:pPr algn="ctr"/>
            <a:endParaRPr lang="en-US" sz="3300" b="1" dirty="0" smtClean="0">
              <a:solidFill>
                <a:srgbClr val="FFFF00"/>
              </a:solidFill>
              <a:latin typeface="Trebuchet MS" pitchFamily="34" charset="0"/>
            </a:endParaRPr>
          </a:p>
          <a:p>
            <a:pPr marL="0" marR="0" indent="0" algn="l" defTabSz="2304789" rtl="0" eaLnBrk="1" fontAlgn="auto" latinLnBrk="0" hangingPunct="1">
              <a:lnSpc>
                <a:spcPct val="100000"/>
              </a:lnSpc>
              <a:spcBef>
                <a:spcPts val="0"/>
              </a:spcBef>
              <a:spcAft>
                <a:spcPts val="0"/>
              </a:spcAft>
              <a:buClrTx/>
              <a:buSzTx/>
              <a:buFontTx/>
              <a:buNone/>
              <a:tabLst/>
              <a:defRPr/>
            </a:pPr>
            <a:r>
              <a:rPr lang="en-US" sz="3300" b="1" dirty="0" smtClean="0">
                <a:solidFill>
                  <a:srgbClr val="FFFF00"/>
                </a:solidFill>
                <a:latin typeface="Trebuchet MS" pitchFamily="34" charset="0"/>
              </a:rPr>
              <a:t>Verifying the quality of your graphics</a:t>
            </a:r>
          </a:p>
          <a:p>
            <a:pPr defTabSz="2304789"/>
            <a:r>
              <a:rPr lang="en-US" sz="3300" dirty="0" smtClean="0">
                <a:latin typeface="Trebuchet MS" pitchFamily="34" charset="0"/>
              </a:rPr>
              <a:t>Go to the </a:t>
            </a:r>
            <a:r>
              <a:rPr lang="en-US" sz="3300" baseline="0" dirty="0" smtClean="0">
                <a:latin typeface="Trebuchet MS" pitchFamily="34" charset="0"/>
              </a:rPr>
              <a:t>VIEW menu and click on ZOOM to set your preferred magnification. This template is at 100% the size of the final poster. All text and graphics will be printed at 100% their size. To see what your poster will look like when printed, set the zoom to 100% and evaluate the quality of all your graphics before you submit your poster for printing.</a:t>
            </a:r>
            <a:br>
              <a:rPr lang="en-US" sz="3300" baseline="0" dirty="0" smtClean="0">
                <a:latin typeface="Trebuchet MS" pitchFamily="34" charset="0"/>
              </a:rPr>
            </a:br>
            <a:endParaRPr lang="en-US" sz="3300" baseline="0" dirty="0" smtClean="0">
              <a:latin typeface="Trebuchet MS" pitchFamily="34" charset="0"/>
            </a:endParaRPr>
          </a:p>
          <a:p>
            <a:pPr defTabSz="2304789"/>
            <a:r>
              <a:rPr lang="en-US" sz="3300" b="1" dirty="0" smtClean="0">
                <a:solidFill>
                  <a:srgbClr val="FFFF00"/>
                </a:solidFill>
                <a:latin typeface="Trebuchet MS" pitchFamily="34" charset="0"/>
              </a:rPr>
              <a:t>Using the placeholders</a:t>
            </a:r>
          </a:p>
          <a:p>
            <a:pPr defTabSz="2304789"/>
            <a:r>
              <a:rPr lang="en-US" sz="3300" baseline="0" dirty="0" smtClean="0">
                <a:latin typeface="Trebuchet MS" pitchFamily="34" charset="0"/>
              </a:rPr>
              <a:t>To add text to this template click inside a placeholder and type in or paste your text. To move a placeholder, click on it </a:t>
            </a:r>
            <a:r>
              <a:rPr lang="en-US" sz="3300" u="sng" baseline="0" dirty="0" smtClean="0">
                <a:latin typeface="Trebuchet MS" pitchFamily="34" charset="0"/>
              </a:rPr>
              <a:t>once</a:t>
            </a:r>
            <a:r>
              <a:rPr lang="en-US" sz="3300" baseline="0" dirty="0" smtClean="0">
                <a:latin typeface="Trebuchet MS" pitchFamily="34" charset="0"/>
              </a:rPr>
              <a:t> (to select it), place your cursor on its frame and your cursor will change to this symbol:         Then, click </a:t>
            </a:r>
            <a:r>
              <a:rPr lang="en-US" sz="3300" u="sng" baseline="0" dirty="0" smtClean="0">
                <a:latin typeface="Trebuchet MS" pitchFamily="34" charset="0"/>
              </a:rPr>
              <a:t>once</a:t>
            </a:r>
            <a:r>
              <a:rPr lang="en-US" sz="3300" baseline="0" dirty="0" smtClean="0">
                <a:latin typeface="Trebuchet MS" pitchFamily="34" charset="0"/>
              </a:rPr>
              <a:t> and drag it to its new location where you can resize it as needed. Additional placeholders can be found on the left side of this template.</a:t>
            </a:r>
          </a:p>
          <a:p>
            <a:pPr defTabSz="2304789"/>
            <a:endParaRPr lang="en-US" sz="3300" b="1" baseline="0" dirty="0" smtClean="0">
              <a:solidFill>
                <a:srgbClr val="FFFF00"/>
              </a:solidFill>
              <a:latin typeface="Trebuchet MS" pitchFamily="34" charset="0"/>
            </a:endParaRPr>
          </a:p>
          <a:p>
            <a:pPr defTabSz="2304789"/>
            <a:r>
              <a:rPr lang="en-US" sz="3300" b="1" baseline="0" dirty="0" smtClean="0">
                <a:solidFill>
                  <a:srgbClr val="FFFF00"/>
                </a:solidFill>
                <a:latin typeface="Trebuchet MS" pitchFamily="34" charset="0"/>
              </a:rPr>
              <a:t>Modifying the layout</a:t>
            </a:r>
          </a:p>
          <a:p>
            <a:pPr defTabSz="2304789"/>
            <a:r>
              <a:rPr lang="en-US" sz="3300" dirty="0" smtClean="0">
                <a:latin typeface="Trebuchet MS" pitchFamily="34" charset="0"/>
              </a:rPr>
              <a:t>This template has four </a:t>
            </a:r>
            <a:r>
              <a:rPr lang="en-US" sz="3300" baseline="0" dirty="0" smtClean="0">
                <a:latin typeface="Trebuchet MS" pitchFamily="34" charset="0"/>
              </a:rPr>
              <a:t>different </a:t>
            </a:r>
          </a:p>
          <a:p>
            <a:pPr defTabSz="2304789"/>
            <a:r>
              <a:rPr lang="en-US" sz="3300" baseline="0" dirty="0" smtClean="0">
                <a:latin typeface="Trebuchet MS" pitchFamily="34" charset="0"/>
              </a:rPr>
              <a:t>column layouts.   </a:t>
            </a:r>
            <a:r>
              <a:rPr lang="en-US" sz="3300" u="sng" baseline="0" dirty="0" smtClean="0">
                <a:latin typeface="Trebuchet MS" pitchFamily="34" charset="0"/>
              </a:rPr>
              <a:t>Right-click</a:t>
            </a:r>
            <a:r>
              <a:rPr lang="en-US" sz="3300" baseline="0" dirty="0" smtClean="0">
                <a:latin typeface="Trebuchet MS" pitchFamily="34" charset="0"/>
              </a:rPr>
              <a:t> your </a:t>
            </a:r>
          </a:p>
          <a:p>
            <a:pPr defTabSz="2304789"/>
            <a:r>
              <a:rPr lang="en-US" sz="3300" baseline="0" dirty="0" smtClean="0">
                <a:latin typeface="Trebuchet MS" pitchFamily="34" charset="0"/>
              </a:rPr>
              <a:t>mouse on the background and </a:t>
            </a:r>
          </a:p>
          <a:p>
            <a:pPr defTabSz="2304789"/>
            <a:r>
              <a:rPr lang="en-US" sz="3300" baseline="0" dirty="0" smtClean="0">
                <a:latin typeface="Trebuchet MS" pitchFamily="34" charset="0"/>
              </a:rPr>
              <a:t>click on “Layout” to see the</a:t>
            </a:r>
          </a:p>
          <a:p>
            <a:pPr defTabSz="2304789"/>
            <a:r>
              <a:rPr lang="en-US" sz="3300" baseline="0" dirty="0" smtClean="0">
                <a:latin typeface="Trebuchet MS" pitchFamily="34" charset="0"/>
              </a:rPr>
              <a:t> layout options.  The columns in </a:t>
            </a:r>
          </a:p>
          <a:p>
            <a:pPr defTabSz="2304789"/>
            <a:r>
              <a:rPr lang="en-US" sz="3300" baseline="0" dirty="0" smtClean="0">
                <a:latin typeface="Trebuchet MS" pitchFamily="34" charset="0"/>
              </a:rPr>
              <a:t>the provided layouts are fixed and  cannot be moved but advanced users can modify any layout by going to VIEW and then SLIDE MASTER.</a:t>
            </a:r>
          </a:p>
          <a:p>
            <a:pPr marL="0" marR="0" indent="0" algn="l" defTabSz="2304789" rtl="0" eaLnBrk="1" fontAlgn="auto" latinLnBrk="0" hangingPunct="1">
              <a:lnSpc>
                <a:spcPct val="100000"/>
              </a:lnSpc>
              <a:spcBef>
                <a:spcPts val="0"/>
              </a:spcBef>
              <a:spcAft>
                <a:spcPts val="0"/>
              </a:spcAft>
              <a:buClrTx/>
              <a:buSzTx/>
              <a:buFontTx/>
              <a:buNone/>
              <a:tabLst/>
              <a:defRPr/>
            </a:pPr>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Importing text and graphics from external sources</a:t>
            </a:r>
          </a:p>
          <a:p>
            <a:pPr defTabSz="2304789"/>
            <a:r>
              <a:rPr lang="en-US" sz="3300" b="1" u="sng" baseline="0" dirty="0" smtClean="0">
                <a:latin typeface="Trebuchet MS" pitchFamily="34" charset="0"/>
              </a:rPr>
              <a:t>TEXT: </a:t>
            </a:r>
            <a:r>
              <a:rPr lang="en-US" sz="3300" baseline="0" dirty="0" smtClean="0">
                <a:latin typeface="Trebuchet MS" pitchFamily="34" charset="0"/>
              </a:rPr>
              <a:t>Paste or type your text into a pre-existing placeholder or drag in a new placeholder from the left side of the template. Move it anywhere as needed.</a:t>
            </a:r>
          </a:p>
          <a:p>
            <a:pPr defTabSz="2304789"/>
            <a:r>
              <a:rPr lang="en-US" sz="3300" b="1" u="sng" baseline="0" dirty="0" smtClean="0">
                <a:latin typeface="Trebuchet MS" pitchFamily="34" charset="0"/>
              </a:rPr>
              <a:t>PHOTOS: </a:t>
            </a:r>
            <a:r>
              <a:rPr lang="en-US" sz="3300" baseline="0" dirty="0" smtClean="0">
                <a:latin typeface="Trebuchet MS" pitchFamily="34" charset="0"/>
              </a:rPr>
              <a:t>Drag in a picture placeholder, size it </a:t>
            </a:r>
            <a:r>
              <a:rPr lang="en-US" sz="3300" u="sng" baseline="0" dirty="0" smtClean="0">
                <a:latin typeface="Trebuchet MS" pitchFamily="34" charset="0"/>
              </a:rPr>
              <a:t>first</a:t>
            </a:r>
            <a:r>
              <a:rPr lang="en-US" sz="3300" baseline="0" dirty="0" smtClean="0">
                <a:latin typeface="Trebuchet MS" pitchFamily="34" charset="0"/>
              </a:rPr>
              <a:t>, click in it and insert a photo from the menu.</a:t>
            </a:r>
          </a:p>
          <a:p>
            <a:pPr defTabSz="2304789"/>
            <a:r>
              <a:rPr lang="en-US" sz="3300" b="1" u="sng" baseline="0" dirty="0" smtClean="0">
                <a:latin typeface="Trebuchet MS" pitchFamily="34" charset="0"/>
              </a:rPr>
              <a:t>TABLES: </a:t>
            </a:r>
            <a:r>
              <a:rPr lang="en-US" sz="3300" baseline="0" dirty="0" smtClean="0">
                <a:latin typeface="Trebuchet MS" pitchFamily="34" charset="0"/>
              </a:rPr>
              <a:t>You can copy and paste a table from an external document onto this poster template. To adjust  the way the text fits within the cells of a table that has been pasted, </a:t>
            </a:r>
            <a:r>
              <a:rPr lang="en-US" sz="3300" u="sng" baseline="0" dirty="0" smtClean="0">
                <a:latin typeface="Trebuchet MS" pitchFamily="34" charset="0"/>
              </a:rPr>
              <a:t>right-click</a:t>
            </a:r>
            <a:r>
              <a:rPr lang="en-US" sz="3300" baseline="0" dirty="0" smtClean="0">
                <a:latin typeface="Trebuchet MS" pitchFamily="34" charset="0"/>
              </a:rPr>
              <a:t> on the table, click FORMAT SHAPE  then click on TEXT BOX and change the INTERNAL MARGIN values to 0.25</a:t>
            </a:r>
          </a:p>
          <a:p>
            <a:pPr defTabSz="2304789"/>
            <a:endParaRPr lang="en-US" sz="3300" baseline="0" dirty="0" smtClean="0">
              <a:latin typeface="Trebuchet MS" pitchFamily="34" charset="0"/>
            </a:endParaRPr>
          </a:p>
          <a:p>
            <a:pPr defTabSz="2304789"/>
            <a:r>
              <a:rPr lang="en-US" sz="3300" b="1" baseline="0" dirty="0" smtClean="0">
                <a:solidFill>
                  <a:srgbClr val="FFFF00"/>
                </a:solidFill>
                <a:latin typeface="Trebuchet MS" pitchFamily="34" charset="0"/>
              </a:rPr>
              <a:t>Modifying the color scheme</a:t>
            </a:r>
          </a:p>
          <a:p>
            <a:pPr defTabSz="2304789"/>
            <a:r>
              <a:rPr lang="en-US" sz="3300" baseline="0" dirty="0" smtClean="0">
                <a:latin typeface="Trebuchet MS" pitchFamily="34" charset="0"/>
              </a:rPr>
              <a:t>To change the color scheme of this template go to the “Design” menu and click on “Colors”. You can choose from the provide color combinations or you can create your own.</a:t>
            </a:r>
          </a:p>
          <a:p>
            <a:pPr defTabSz="2304789"/>
            <a:endParaRPr lang="en-US" sz="3300" baseline="0" dirty="0" smtClean="0">
              <a:latin typeface="Trebuchet MS" pitchFamily="34" charset="0"/>
            </a:endParaRPr>
          </a:p>
          <a:p>
            <a:pPr defTabSz="2304789"/>
            <a:endParaRPr lang="en-US" sz="3300" baseline="0" dirty="0" smtClean="0">
              <a:latin typeface="Trebuchet MS" pitchFamily="34" charset="0"/>
            </a:endParaRPr>
          </a:p>
          <a:p>
            <a:pPr defTabSz="3227091"/>
            <a:endParaRPr lang="en-US" sz="2300" baseline="0" dirty="0" smtClean="0">
              <a:latin typeface="Trebuchet MS" pitchFamily="34" charset="0"/>
            </a:endParaRPr>
          </a:p>
          <a:p>
            <a:pPr defTabSz="3227091"/>
            <a:endParaRPr lang="en-US" sz="2300" dirty="0" smtClean="0">
              <a:latin typeface="Trebuchet MS" pitchFamily="34" charset="0"/>
            </a:endParaRPr>
          </a:p>
          <a:p>
            <a:pPr algn="ctr"/>
            <a:endParaRPr lang="en-US" sz="2300" b="1" dirty="0" smtClean="0">
              <a:solidFill>
                <a:schemeClr val="bg1"/>
              </a:solidFill>
              <a:latin typeface="Trebuchet MS" pitchFamily="34" charset="0"/>
            </a:endParaRPr>
          </a:p>
          <a:p>
            <a:pPr defTabSz="3227091"/>
            <a:endParaRPr lang="en-US" sz="2300" b="1" dirty="0" smtClean="0">
              <a:solidFill>
                <a:srgbClr val="FFFF00"/>
              </a:solidFill>
              <a:latin typeface="Trebuchet MS" pitchFamily="34" charset="0"/>
            </a:endParaRPr>
          </a:p>
          <a:p>
            <a:pPr algn="ctr"/>
            <a:endParaRPr lang="en-US" sz="3300" b="1" dirty="0">
              <a:latin typeface="Trebuchet MS" pitchFamily="34" charset="0"/>
            </a:endParaRPr>
          </a:p>
        </p:txBody>
      </p:sp>
      <p:pic>
        <p:nvPicPr>
          <p:cNvPr id="31" name="Picture 2"/>
          <p:cNvPicPr>
            <a:picLocks noChangeAspect="1" noChangeArrowheads="1"/>
          </p:cNvPicPr>
          <p:nvPr/>
        </p:nvPicPr>
        <p:blipFill>
          <a:blip r:embed="rId6" cstate="print"/>
          <a:srcRect/>
          <a:stretch>
            <a:fillRect/>
          </a:stretch>
        </p:blipFill>
        <p:spPr bwMode="auto">
          <a:xfrm>
            <a:off x="28444169" y="15933103"/>
            <a:ext cx="3864079" cy="2324150"/>
          </a:xfrm>
          <a:prstGeom prst="rect">
            <a:avLst/>
          </a:prstGeom>
          <a:noFill/>
          <a:ln w="9525">
            <a:noFill/>
            <a:miter lim="800000"/>
            <a:headEnd/>
            <a:tailEnd/>
          </a:ln>
          <a:effectLst/>
        </p:spPr>
      </p:pic>
      <p:pic>
        <p:nvPicPr>
          <p:cNvPr id="32" name="Picture 2"/>
          <p:cNvPicPr>
            <a:picLocks noChangeAspect="1" noChangeArrowheads="1"/>
          </p:cNvPicPr>
          <p:nvPr/>
        </p:nvPicPr>
        <p:blipFill>
          <a:blip r:embed="rId7" cstate="print"/>
          <a:srcRect/>
          <a:stretch>
            <a:fillRect/>
          </a:stretch>
        </p:blipFill>
        <p:spPr bwMode="auto">
          <a:xfrm>
            <a:off x="31184293" y="12952611"/>
            <a:ext cx="460870" cy="349369"/>
          </a:xfrm>
          <a:prstGeom prst="rect">
            <a:avLst/>
          </a:prstGeom>
          <a:noFill/>
          <a:ln w="9525">
            <a:solidFill>
              <a:schemeClr val="tx1"/>
            </a:solidFill>
            <a:miter lim="800000"/>
            <a:headEnd/>
            <a:tailEnd/>
          </a:ln>
          <a:effectLst/>
        </p:spPr>
      </p:pic>
      <p:sp>
        <p:nvSpPr>
          <p:cNvPr id="33" name="TextBox 32"/>
          <p:cNvSpPr txBox="1"/>
          <p:nvPr/>
        </p:nvSpPr>
        <p:spPr>
          <a:xfrm>
            <a:off x="22281970" y="30288772"/>
            <a:ext cx="7074080" cy="2160763"/>
          </a:xfrm>
          <a:prstGeom prst="rect">
            <a:avLst/>
          </a:prstGeom>
          <a:noFill/>
        </p:spPr>
        <p:txBody>
          <a:bodyPr wrap="square" lIns="67227" tIns="33613" rIns="67227" bIns="33613" rtlCol="0">
            <a:spAutoFit/>
          </a:bodyPr>
          <a:lstStyle/>
          <a:p>
            <a:r>
              <a:rPr lang="en-US" sz="3500" dirty="0" smtClean="0">
                <a:solidFill>
                  <a:schemeClr val="bg1"/>
                </a:solidFill>
              </a:rPr>
              <a:t>© 2011 PosterPresentations.com</a:t>
            </a:r>
            <a:br>
              <a:rPr lang="en-US" sz="3500" dirty="0" smtClean="0">
                <a:solidFill>
                  <a:schemeClr val="bg1"/>
                </a:solidFill>
              </a:rPr>
            </a:br>
            <a:r>
              <a:rPr lang="en-US" sz="3500" dirty="0" smtClean="0">
                <a:solidFill>
                  <a:schemeClr val="bg1"/>
                </a:solidFill>
              </a:rPr>
              <a:t>    </a:t>
            </a:r>
            <a:r>
              <a:rPr lang="en-US" sz="3300" dirty="0" smtClean="0">
                <a:solidFill>
                  <a:schemeClr val="bg1"/>
                </a:solidFill>
              </a:rPr>
              <a:t>2117 Fourth Street ,</a:t>
            </a:r>
            <a:r>
              <a:rPr lang="en-US" sz="3300" baseline="0" dirty="0" smtClean="0">
                <a:solidFill>
                  <a:schemeClr val="bg1"/>
                </a:solidFill>
              </a:rPr>
              <a:t> Unit C</a:t>
            </a:r>
            <a:br>
              <a:rPr lang="en-US" sz="3300" baseline="0" dirty="0" smtClean="0">
                <a:solidFill>
                  <a:schemeClr val="bg1"/>
                </a:solidFill>
              </a:rPr>
            </a:br>
            <a:r>
              <a:rPr lang="en-US" sz="3300" baseline="0" dirty="0" smtClean="0">
                <a:solidFill>
                  <a:schemeClr val="bg1"/>
                </a:solidFill>
              </a:rPr>
              <a:t>    Berkeley CA 94710</a:t>
            </a:r>
            <a:br>
              <a:rPr lang="en-US" sz="3300" baseline="0" dirty="0" smtClean="0">
                <a:solidFill>
                  <a:schemeClr val="bg1"/>
                </a:solidFill>
              </a:rPr>
            </a:br>
            <a:r>
              <a:rPr lang="en-US" sz="3300" baseline="0" dirty="0" smtClean="0">
                <a:solidFill>
                  <a:schemeClr val="bg1"/>
                </a:solidFill>
              </a:rPr>
              <a:t>    </a:t>
            </a:r>
            <a:r>
              <a:rPr lang="en-US" sz="3300" b="1" baseline="0" dirty="0" smtClean="0">
                <a:solidFill>
                  <a:srgbClr val="FFFF00"/>
                </a:solidFill>
              </a:rPr>
              <a:t>posterpresenter@gmail.com</a:t>
            </a:r>
            <a:endParaRPr lang="en-US" sz="3500" b="1" dirty="0">
              <a:solidFill>
                <a:srgbClr val="FFFF00"/>
              </a:solidFill>
            </a:endParaRPr>
          </a:p>
        </p:txBody>
      </p:sp>
      <p:cxnSp>
        <p:nvCxnSpPr>
          <p:cNvPr id="34" name="Straight Connector 33"/>
          <p:cNvCxnSpPr/>
          <p:nvPr/>
        </p:nvCxnSpPr>
        <p:spPr>
          <a:xfrm>
            <a:off x="22111066" y="30157234"/>
            <a:ext cx="10436153" cy="3297"/>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2117489" y="4875217"/>
            <a:ext cx="10429728" cy="1607"/>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54" r:id="rId1"/>
    <p:sldLayoutId id="2147483660" r:id="rId2"/>
  </p:sldLayoutIdLst>
  <p:timing>
    <p:tnLst>
      <p:par>
        <p:cTn xmlns:p14="http://schemas.microsoft.com/office/powerpoint/2010/main" id="1" dur="indefinite" restart="never" nodeType="tmRoot"/>
      </p:par>
    </p:tnLst>
  </p:timing>
  <p:txStyles>
    <p:titleStyle>
      <a:lvl1pPr algn="ctr" defTabSz="3226858" rtl="0" eaLnBrk="1" latinLnBrk="0" hangingPunct="1">
        <a:spcBef>
          <a:spcPct val="0"/>
        </a:spcBef>
        <a:buNone/>
        <a:defRPr sz="6400" kern="1200">
          <a:solidFill>
            <a:schemeClr val="bg1"/>
          </a:solidFill>
          <a:latin typeface="Trebuchet MS" pitchFamily="34" charset="0"/>
          <a:ea typeface="+mj-ea"/>
          <a:cs typeface="+mj-cs"/>
        </a:defRPr>
      </a:lvl1pPr>
    </p:titleStyle>
    <p:bodyStyle>
      <a:lvl1pPr marL="1210072" indent="-1210072" algn="l" defTabSz="3226858" rtl="0" eaLnBrk="1" latinLnBrk="0" hangingPunct="1">
        <a:spcBef>
          <a:spcPct val="20000"/>
        </a:spcBef>
        <a:buFont typeface="Arial" pitchFamily="34" charset="0"/>
        <a:buChar char="•"/>
        <a:defRPr sz="11300" kern="1200">
          <a:solidFill>
            <a:schemeClr val="tx1"/>
          </a:solidFill>
          <a:latin typeface="+mn-lt"/>
          <a:ea typeface="+mn-ea"/>
          <a:cs typeface="+mn-cs"/>
        </a:defRPr>
      </a:lvl1pPr>
      <a:lvl2pPr marL="2621822" indent="-1008393" algn="l" defTabSz="3226858" rtl="0" eaLnBrk="1" latinLnBrk="0" hangingPunct="1">
        <a:spcBef>
          <a:spcPct val="20000"/>
        </a:spcBef>
        <a:buFont typeface="Arial" pitchFamily="34" charset="0"/>
        <a:buChar char="–"/>
        <a:defRPr sz="9900" kern="1200">
          <a:solidFill>
            <a:schemeClr val="tx1"/>
          </a:solidFill>
          <a:latin typeface="+mn-lt"/>
          <a:ea typeface="+mn-ea"/>
          <a:cs typeface="+mn-cs"/>
        </a:defRPr>
      </a:lvl2pPr>
      <a:lvl3pPr marL="4033573" indent="-806715" algn="l" defTabSz="3226858" rtl="0" eaLnBrk="1" latinLnBrk="0" hangingPunct="1">
        <a:spcBef>
          <a:spcPct val="20000"/>
        </a:spcBef>
        <a:buFont typeface="Arial" pitchFamily="34" charset="0"/>
        <a:buChar char="•"/>
        <a:defRPr sz="8500" kern="1200">
          <a:solidFill>
            <a:schemeClr val="tx1"/>
          </a:solidFill>
          <a:latin typeface="+mn-lt"/>
          <a:ea typeface="+mn-ea"/>
          <a:cs typeface="+mn-cs"/>
        </a:defRPr>
      </a:lvl3pPr>
      <a:lvl4pPr marL="5647002"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4pPr>
      <a:lvl5pPr marL="7260430"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5pPr>
      <a:lvl6pPr marL="8873859"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6pPr>
      <a:lvl7pPr marL="1048728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7pPr>
      <a:lvl8pPr marL="12100716"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8pPr>
      <a:lvl9pPr marL="13714145" indent="-806715" algn="l" defTabSz="3226858" rtl="0" eaLnBrk="1" latinLnBrk="0" hangingPunct="1">
        <a:spcBef>
          <a:spcPct val="20000"/>
        </a:spcBef>
        <a:buFont typeface="Arial" pitchFamily="34" charset="0"/>
        <a:buChar char="•"/>
        <a:defRPr sz="7100" kern="1200">
          <a:solidFill>
            <a:schemeClr val="tx1"/>
          </a:solidFill>
          <a:latin typeface="+mn-lt"/>
          <a:ea typeface="+mn-ea"/>
          <a:cs typeface="+mn-cs"/>
        </a:defRPr>
      </a:lvl9pPr>
    </p:bodyStyle>
    <p:otherStyle>
      <a:defPPr>
        <a:defRPr lang="en-US"/>
      </a:defPPr>
      <a:lvl1pPr marL="0" algn="l" defTabSz="3226858" rtl="0" eaLnBrk="1" latinLnBrk="0" hangingPunct="1">
        <a:defRPr sz="6300" kern="1200">
          <a:solidFill>
            <a:schemeClr val="tx1"/>
          </a:solidFill>
          <a:latin typeface="+mn-lt"/>
          <a:ea typeface="+mn-ea"/>
          <a:cs typeface="+mn-cs"/>
        </a:defRPr>
      </a:lvl1pPr>
      <a:lvl2pPr marL="1613429" algn="l" defTabSz="3226858" rtl="0" eaLnBrk="1" latinLnBrk="0" hangingPunct="1">
        <a:defRPr sz="6300" kern="1200">
          <a:solidFill>
            <a:schemeClr val="tx1"/>
          </a:solidFill>
          <a:latin typeface="+mn-lt"/>
          <a:ea typeface="+mn-ea"/>
          <a:cs typeface="+mn-cs"/>
        </a:defRPr>
      </a:lvl2pPr>
      <a:lvl3pPr marL="3226858" algn="l" defTabSz="3226858" rtl="0" eaLnBrk="1" latinLnBrk="0" hangingPunct="1">
        <a:defRPr sz="6300" kern="1200">
          <a:solidFill>
            <a:schemeClr val="tx1"/>
          </a:solidFill>
          <a:latin typeface="+mn-lt"/>
          <a:ea typeface="+mn-ea"/>
          <a:cs typeface="+mn-cs"/>
        </a:defRPr>
      </a:lvl3pPr>
      <a:lvl4pPr marL="4840286" algn="l" defTabSz="3226858" rtl="0" eaLnBrk="1" latinLnBrk="0" hangingPunct="1">
        <a:defRPr sz="6300" kern="1200">
          <a:solidFill>
            <a:schemeClr val="tx1"/>
          </a:solidFill>
          <a:latin typeface="+mn-lt"/>
          <a:ea typeface="+mn-ea"/>
          <a:cs typeface="+mn-cs"/>
        </a:defRPr>
      </a:lvl4pPr>
      <a:lvl5pPr marL="6453714" algn="l" defTabSz="3226858" rtl="0" eaLnBrk="1" latinLnBrk="0" hangingPunct="1">
        <a:defRPr sz="6300" kern="1200">
          <a:solidFill>
            <a:schemeClr val="tx1"/>
          </a:solidFill>
          <a:latin typeface="+mn-lt"/>
          <a:ea typeface="+mn-ea"/>
          <a:cs typeface="+mn-cs"/>
        </a:defRPr>
      </a:lvl5pPr>
      <a:lvl6pPr marL="8067144" algn="l" defTabSz="3226858" rtl="0" eaLnBrk="1" latinLnBrk="0" hangingPunct="1">
        <a:defRPr sz="6300" kern="1200">
          <a:solidFill>
            <a:schemeClr val="tx1"/>
          </a:solidFill>
          <a:latin typeface="+mn-lt"/>
          <a:ea typeface="+mn-ea"/>
          <a:cs typeface="+mn-cs"/>
        </a:defRPr>
      </a:lvl6pPr>
      <a:lvl7pPr marL="9680574" algn="l" defTabSz="3226858" rtl="0" eaLnBrk="1" latinLnBrk="0" hangingPunct="1">
        <a:defRPr sz="6300" kern="1200">
          <a:solidFill>
            <a:schemeClr val="tx1"/>
          </a:solidFill>
          <a:latin typeface="+mn-lt"/>
          <a:ea typeface="+mn-ea"/>
          <a:cs typeface="+mn-cs"/>
        </a:defRPr>
      </a:lvl7pPr>
      <a:lvl8pPr marL="11294002" algn="l" defTabSz="3226858" rtl="0" eaLnBrk="1" latinLnBrk="0" hangingPunct="1">
        <a:defRPr sz="6300" kern="1200">
          <a:solidFill>
            <a:schemeClr val="tx1"/>
          </a:solidFill>
          <a:latin typeface="+mn-lt"/>
          <a:ea typeface="+mn-ea"/>
          <a:cs typeface="+mn-cs"/>
        </a:defRPr>
      </a:lvl8pPr>
      <a:lvl9pPr marL="12907431" algn="l" defTabSz="3226858" rtl="0" eaLnBrk="1" latinLnBrk="0" hangingPunct="1">
        <a:defRPr sz="6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microsoft.com/office/2007/relationships/hdphoto" Target="../media/hdphoto1.wdp"/><Relationship Id="rId5" Type="http://schemas.openxmlformats.org/officeDocument/2006/relationships/image" Target="../media/image5.jpg"/><Relationship Id="rId6" Type="http://schemas.openxmlformats.org/officeDocument/2006/relationships/image" Target="../media/image6.png"/><Relationship Id="rId7" Type="http://schemas.openxmlformats.org/officeDocument/2006/relationships/image" Target="../media/image7.jpg"/><Relationship Id="rId8" Type="http://schemas.openxmlformats.org/officeDocument/2006/relationships/image" Target="../media/image8.png"/><Relationship Id="rId9" Type="http://schemas.openxmlformats.org/officeDocument/2006/relationships/image" Target="../media/image9.png"/><Relationship Id="rId10" Type="http://schemas.microsoft.com/office/2007/relationships/hdphoto" Target="../media/hdphoto2.wdp"/><Relationship Id="rId11" Type="http://schemas.openxmlformats.org/officeDocument/2006/relationships/image" Target="../media/image10.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itle 135"/>
          <p:cNvSpPr>
            <a:spLocks noGrp="1"/>
          </p:cNvSpPr>
          <p:nvPr>
            <p:ph type="title"/>
          </p:nvPr>
        </p:nvSpPr>
        <p:spPr/>
        <p:txBody>
          <a:bodyPr/>
          <a:lstStyle/>
          <a:p>
            <a:r>
              <a:rPr lang="en-US" dirty="0" smtClean="0"/>
              <a:t>3Duel</a:t>
            </a:r>
            <a:endParaRPr lang="en-US" dirty="0"/>
          </a:p>
        </p:txBody>
      </p:sp>
      <p:sp>
        <p:nvSpPr>
          <p:cNvPr id="137" name="Text Placeholder 136"/>
          <p:cNvSpPr>
            <a:spLocks noGrp="1"/>
          </p:cNvSpPr>
          <p:nvPr>
            <p:ph type="body" sz="quarter" idx="10"/>
          </p:nvPr>
        </p:nvSpPr>
        <p:spPr>
          <a:xfrm>
            <a:off x="452095" y="5506544"/>
            <a:ext cx="10365030" cy="3170959"/>
          </a:xfrm>
        </p:spPr>
        <p:txBody>
          <a:bodyPr/>
          <a:lstStyle/>
          <a:p>
            <a:r>
              <a:rPr lang="en-US" sz="2300" dirty="0" smtClean="0"/>
              <a:t>As avid fans of traditional gameplay, we have been deeply curious about the potential for expanding intuitive gameplay into the expanding market of new technology. Unfortunately, the current trend of game development in the VR community fails to bridge the gap between the immersive experience and traditional, intuitive gameplay that excites the player. We wanted to branch beyond the “look-and-click” games in the </a:t>
            </a:r>
            <a:r>
              <a:rPr lang="en-US" sz="2300" dirty="0" err="1" smtClean="0"/>
              <a:t>GearVR</a:t>
            </a:r>
            <a:r>
              <a:rPr lang="en-US" sz="2300" dirty="0" smtClean="0"/>
              <a:t> library, expanding to an immersive game that takes advantage of the </a:t>
            </a:r>
            <a:r>
              <a:rPr lang="en-US" sz="2300" dirty="0" err="1" smtClean="0"/>
              <a:t>GearVR</a:t>
            </a:r>
            <a:r>
              <a:rPr lang="en-US" sz="2300" dirty="0" smtClean="0"/>
              <a:t> while not forfeiting intuitive and immersive game logic and mechanics. </a:t>
            </a:r>
            <a:endParaRPr lang="en-US" sz="2300" dirty="0"/>
          </a:p>
        </p:txBody>
      </p:sp>
      <p:sp>
        <p:nvSpPr>
          <p:cNvPr id="138" name="Text Placeholder 137"/>
          <p:cNvSpPr>
            <a:spLocks noGrp="1"/>
          </p:cNvSpPr>
          <p:nvPr>
            <p:ph type="body" sz="quarter" idx="11"/>
          </p:nvPr>
        </p:nvSpPr>
        <p:spPr/>
        <p:txBody>
          <a:bodyPr/>
          <a:lstStyle/>
          <a:p>
            <a:r>
              <a:rPr lang="en-US" dirty="0" smtClean="0"/>
              <a:t>Motivation</a:t>
            </a:r>
            <a:endParaRPr lang="en-US" dirty="0"/>
          </a:p>
        </p:txBody>
      </p:sp>
      <p:pic>
        <p:nvPicPr>
          <p:cNvPr id="7" name="Picture Placeholder 6" descr="awfullogo.png"/>
          <p:cNvPicPr>
            <a:picLocks noGrp="1" noChangeAspect="1"/>
          </p:cNvPicPr>
          <p:nvPr>
            <p:ph type="pic" sz="quarter" idx="18"/>
          </p:nvPr>
        </p:nvPicPr>
        <p:blipFill rotWithShape="1">
          <a:blip r:embed="rId3">
            <a:extLst>
              <a:ext uri="{BEBA8EAE-BF5A-486C-A8C5-ECC9F3942E4B}">
                <a14:imgProps xmlns:a14="http://schemas.microsoft.com/office/drawing/2010/main">
                  <a14:imgLayer r:embed="rId4">
                    <a14:imgEffect>
                      <a14:backgroundRemoval t="0" b="100000" l="2381" r="94048"/>
                    </a14:imgEffect>
                  </a14:imgLayer>
                </a14:imgProps>
              </a:ext>
              <a:ext uri="{28A0092B-C50C-407E-A947-70E740481C1C}">
                <a14:useLocalDpi xmlns:a14="http://schemas.microsoft.com/office/drawing/2010/main" val="0"/>
              </a:ext>
            </a:extLst>
          </a:blip>
          <a:srcRect l="-7573" t="-6025" r="-61973" b="-12765"/>
          <a:stretch/>
        </p:blipFill>
        <p:spPr>
          <a:xfrm>
            <a:off x="16874215" y="1219200"/>
            <a:ext cx="7268477" cy="2514600"/>
          </a:xfrm>
        </p:spPr>
      </p:pic>
      <p:sp>
        <p:nvSpPr>
          <p:cNvPr id="141" name="Text Placeholder 140"/>
          <p:cNvSpPr>
            <a:spLocks noGrp="1"/>
          </p:cNvSpPr>
          <p:nvPr>
            <p:ph type="body" sz="quarter" idx="20"/>
          </p:nvPr>
        </p:nvSpPr>
        <p:spPr>
          <a:xfrm>
            <a:off x="461172" y="9683124"/>
            <a:ext cx="10359379" cy="582043"/>
          </a:xfrm>
        </p:spPr>
        <p:txBody>
          <a:bodyPr/>
          <a:lstStyle/>
          <a:p>
            <a:r>
              <a:rPr lang="en-US" dirty="0" smtClean="0"/>
              <a:t>Game Design</a:t>
            </a:r>
            <a:endParaRPr lang="en-US" dirty="0"/>
          </a:p>
        </p:txBody>
      </p:sp>
      <p:sp>
        <p:nvSpPr>
          <p:cNvPr id="142" name="Text Placeholder 141"/>
          <p:cNvSpPr>
            <a:spLocks noGrp="1"/>
          </p:cNvSpPr>
          <p:nvPr>
            <p:ph type="body" sz="quarter" idx="25"/>
          </p:nvPr>
        </p:nvSpPr>
        <p:spPr/>
        <p:txBody>
          <a:bodyPr/>
          <a:lstStyle/>
          <a:p>
            <a:r>
              <a:rPr lang="en-US" dirty="0" smtClean="0"/>
              <a:t>Innovations</a:t>
            </a:r>
            <a:endParaRPr lang="en-US" dirty="0"/>
          </a:p>
        </p:txBody>
      </p:sp>
      <p:sp>
        <p:nvSpPr>
          <p:cNvPr id="143" name="Text Placeholder 142"/>
          <p:cNvSpPr>
            <a:spLocks noGrp="1"/>
          </p:cNvSpPr>
          <p:nvPr>
            <p:ph type="body" sz="quarter" idx="26"/>
          </p:nvPr>
        </p:nvSpPr>
        <p:spPr>
          <a:xfrm>
            <a:off x="11129171" y="5506544"/>
            <a:ext cx="10356715" cy="2109130"/>
          </a:xfrm>
        </p:spPr>
        <p:txBody>
          <a:bodyPr/>
          <a:lstStyle/>
          <a:p>
            <a:r>
              <a:rPr lang="en-US" sz="2300" dirty="0" smtClean="0"/>
              <a:t>This game expands the utility of two recently innovations in the gaming market—Microsoft </a:t>
            </a:r>
            <a:r>
              <a:rPr lang="en-US" sz="2300" dirty="0" err="1" smtClean="0"/>
              <a:t>Kinect</a:t>
            </a:r>
            <a:r>
              <a:rPr lang="en-US" sz="2300" dirty="0" smtClean="0"/>
              <a:t> v2 and Samsung </a:t>
            </a:r>
            <a:r>
              <a:rPr lang="en-US" sz="2300" dirty="0" err="1" smtClean="0"/>
              <a:t>GearVR</a:t>
            </a:r>
            <a:r>
              <a:rPr lang="en-US" sz="2300" dirty="0" smtClean="0"/>
              <a:t>—</a:t>
            </a:r>
            <a:r>
              <a:rPr lang="en-US" sz="2300" dirty="0" smtClean="0"/>
              <a:t>to produce a gaming experience that is truly unique in the library of either of these pieces of technology in isolation. In so doing, we believe that we have shed light on a potential for future exploration in the development of these and similar</a:t>
            </a:r>
            <a:endParaRPr lang="en-US" sz="2300" dirty="0"/>
          </a:p>
        </p:txBody>
      </p:sp>
      <p:sp>
        <p:nvSpPr>
          <p:cNvPr id="144" name="Text Placeholder 143"/>
          <p:cNvSpPr>
            <a:spLocks noGrp="1"/>
          </p:cNvSpPr>
          <p:nvPr>
            <p:ph type="body" sz="quarter" idx="27"/>
          </p:nvPr>
        </p:nvSpPr>
        <p:spPr/>
        <p:txBody>
          <a:bodyPr/>
          <a:lstStyle/>
          <a:p>
            <a:r>
              <a:rPr lang="en-US" dirty="0" smtClean="0"/>
              <a:t>Tools, Assets, and Packages</a:t>
            </a:r>
            <a:endParaRPr lang="en-US" dirty="0"/>
          </a:p>
        </p:txBody>
      </p:sp>
      <p:sp>
        <p:nvSpPr>
          <p:cNvPr id="145" name="Text Placeholder 144"/>
          <p:cNvSpPr>
            <a:spLocks noGrp="1"/>
          </p:cNvSpPr>
          <p:nvPr>
            <p:ph type="body" sz="quarter" idx="28"/>
          </p:nvPr>
        </p:nvSpPr>
        <p:spPr>
          <a:xfrm>
            <a:off x="11125202" y="14839955"/>
            <a:ext cx="10357838" cy="4091211"/>
          </a:xfrm>
        </p:spPr>
        <p:txBody>
          <a:bodyPr/>
          <a:lstStyle/>
          <a:p>
            <a:r>
              <a:rPr lang="en-US" sz="2300" dirty="0" smtClean="0"/>
              <a:t>Game Environment: Unity</a:t>
            </a:r>
          </a:p>
          <a:p>
            <a:endParaRPr lang="en-US" sz="2300" dirty="0"/>
          </a:p>
          <a:p>
            <a:r>
              <a:rPr lang="en-US" sz="2300" dirty="0" smtClean="0"/>
              <a:t>Assets: Various Assets from the Unity Asset Store</a:t>
            </a:r>
          </a:p>
          <a:p>
            <a:endParaRPr lang="en-US" sz="2300" dirty="0" smtClean="0"/>
          </a:p>
          <a:p>
            <a:r>
              <a:rPr lang="en-US" sz="2300" dirty="0" smtClean="0"/>
              <a:t>Perspective Device: </a:t>
            </a:r>
            <a:r>
              <a:rPr lang="en-US" sz="2300" dirty="0" err="1" smtClean="0"/>
              <a:t>GearVR</a:t>
            </a:r>
            <a:endParaRPr lang="en-US" sz="2300" dirty="0"/>
          </a:p>
          <a:p>
            <a:endParaRPr lang="en-US" sz="2300" dirty="0" smtClean="0"/>
          </a:p>
          <a:p>
            <a:r>
              <a:rPr lang="en-US" sz="2300" dirty="0" smtClean="0"/>
              <a:t>Sensing Device: </a:t>
            </a:r>
            <a:r>
              <a:rPr lang="en-US" sz="2300" dirty="0" err="1" smtClean="0"/>
              <a:t>Kinect</a:t>
            </a:r>
            <a:endParaRPr lang="en-US" sz="2300" dirty="0"/>
          </a:p>
          <a:p>
            <a:endParaRPr lang="en-US" sz="2300" dirty="0"/>
          </a:p>
          <a:p>
            <a:r>
              <a:rPr lang="en-US" sz="2300" dirty="0" smtClean="0"/>
              <a:t>Basic Sensing Processing: </a:t>
            </a:r>
            <a:r>
              <a:rPr lang="en-US" sz="2300" dirty="0" err="1" smtClean="0"/>
              <a:t>KinectVR</a:t>
            </a:r>
            <a:endParaRPr lang="en-US" sz="2300" dirty="0"/>
          </a:p>
        </p:txBody>
      </p:sp>
      <p:sp>
        <p:nvSpPr>
          <p:cNvPr id="146" name="Text Placeholder 145"/>
          <p:cNvSpPr>
            <a:spLocks noGrp="1"/>
          </p:cNvSpPr>
          <p:nvPr>
            <p:ph type="body" sz="quarter" idx="29"/>
          </p:nvPr>
        </p:nvSpPr>
        <p:spPr/>
        <p:txBody>
          <a:bodyPr/>
          <a:lstStyle/>
          <a:p>
            <a:r>
              <a:rPr lang="en-US" dirty="0" smtClean="0"/>
              <a:t>Acknowledgements</a:t>
            </a:r>
            <a:endParaRPr lang="en-US" dirty="0"/>
          </a:p>
        </p:txBody>
      </p:sp>
      <p:sp>
        <p:nvSpPr>
          <p:cNvPr id="147" name="Text Placeholder 146"/>
          <p:cNvSpPr>
            <a:spLocks noGrp="1"/>
          </p:cNvSpPr>
          <p:nvPr>
            <p:ph type="body" sz="quarter" idx="30"/>
          </p:nvPr>
        </p:nvSpPr>
        <p:spPr>
          <a:xfrm>
            <a:off x="11129171" y="26304861"/>
            <a:ext cx="10353870" cy="1955241"/>
          </a:xfrm>
        </p:spPr>
        <p:txBody>
          <a:bodyPr/>
          <a:lstStyle/>
          <a:p>
            <a:r>
              <a:rPr lang="en-US" dirty="0" smtClean="0"/>
              <a:t>This project was completed as part of CS 234/334 Mobile Computing (Winter 2017), taught by Prof. Andrew A </a:t>
            </a:r>
            <a:r>
              <a:rPr lang="en-US" dirty="0" err="1" smtClean="0"/>
              <a:t>Chien</a:t>
            </a:r>
            <a:r>
              <a:rPr lang="en-US" dirty="0" smtClean="0"/>
              <a:t> with TA support by </a:t>
            </a:r>
            <a:r>
              <a:rPr lang="en-US" dirty="0" err="1" smtClean="0"/>
              <a:t>Gushu</a:t>
            </a:r>
            <a:r>
              <a:rPr lang="en-US" dirty="0" smtClean="0"/>
              <a:t> Li and Ryan Wu.  We gratefully acknowledge the generous support of Samsung in providing </a:t>
            </a:r>
            <a:r>
              <a:rPr lang="en-US" dirty="0" err="1" smtClean="0"/>
              <a:t>GearVR</a:t>
            </a:r>
            <a:r>
              <a:rPr lang="en-US" dirty="0" smtClean="0"/>
              <a:t> equipment</a:t>
            </a:r>
            <a:r>
              <a:rPr lang="en-US" dirty="0" smtClean="0"/>
              <a:t>. In producing this game, we relied on the </a:t>
            </a:r>
            <a:r>
              <a:rPr lang="en-US" dirty="0" err="1" smtClean="0"/>
              <a:t>KinectVR</a:t>
            </a:r>
            <a:r>
              <a:rPr lang="en-US" dirty="0" smtClean="0"/>
              <a:t> third-party package to access basic sensing </a:t>
            </a:r>
            <a:r>
              <a:rPr lang="en-US" dirty="0" smtClean="0"/>
              <a:t>data.</a:t>
            </a:r>
            <a:endParaRPr lang="en-US" dirty="0"/>
          </a:p>
        </p:txBody>
      </p:sp>
      <p:sp>
        <p:nvSpPr>
          <p:cNvPr id="148" name="Text Placeholder 147"/>
          <p:cNvSpPr>
            <a:spLocks noGrp="1"/>
          </p:cNvSpPr>
          <p:nvPr>
            <p:ph type="body" sz="quarter" idx="95"/>
          </p:nvPr>
        </p:nvSpPr>
        <p:spPr/>
        <p:txBody>
          <a:bodyPr/>
          <a:lstStyle/>
          <a:p>
            <a:endParaRPr lang="en-US"/>
          </a:p>
        </p:txBody>
      </p:sp>
      <p:sp>
        <p:nvSpPr>
          <p:cNvPr id="149" name="Text Placeholder 148"/>
          <p:cNvSpPr>
            <a:spLocks noGrp="1"/>
          </p:cNvSpPr>
          <p:nvPr>
            <p:ph type="body" sz="quarter" idx="96"/>
          </p:nvPr>
        </p:nvSpPr>
        <p:spPr>
          <a:xfrm>
            <a:off x="436022" y="10277108"/>
            <a:ext cx="10365925" cy="1755187"/>
          </a:xfrm>
        </p:spPr>
        <p:txBody>
          <a:bodyPr/>
          <a:lstStyle/>
          <a:p>
            <a:r>
              <a:rPr lang="en-US" sz="2300" dirty="0" smtClean="0"/>
              <a:t>Our game takes advantages of </a:t>
            </a:r>
            <a:r>
              <a:rPr lang="en-US" sz="2300" dirty="0" err="1" smtClean="0"/>
              <a:t>GearVR</a:t>
            </a:r>
            <a:r>
              <a:rPr lang="en-US" sz="2300" dirty="0" smtClean="0"/>
              <a:t> to provide user immersion through its free first-person perspective, and delivers a truly satisfying immersive game control with the help of the Microsoft </a:t>
            </a:r>
            <a:r>
              <a:rPr lang="en-US" sz="2300" dirty="0" err="1" smtClean="0"/>
              <a:t>Kinect</a:t>
            </a:r>
            <a:r>
              <a:rPr lang="en-US" sz="2300" dirty="0" smtClean="0"/>
              <a:t> to derive controls through sensing the player’s body and hand positioning throughout the game.</a:t>
            </a:r>
            <a:endParaRPr lang="en-US" sz="2300" dirty="0"/>
          </a:p>
        </p:txBody>
      </p:sp>
      <p:sp>
        <p:nvSpPr>
          <p:cNvPr id="150" name="Text Placeholder 149"/>
          <p:cNvSpPr>
            <a:spLocks noGrp="1"/>
          </p:cNvSpPr>
          <p:nvPr>
            <p:ph type="body" sz="quarter" idx="107"/>
          </p:nvPr>
        </p:nvSpPr>
        <p:spPr/>
        <p:txBody>
          <a:bodyPr/>
          <a:lstStyle/>
          <a:p>
            <a:endParaRPr lang="en-US"/>
          </a:p>
        </p:txBody>
      </p:sp>
      <p:sp>
        <p:nvSpPr>
          <p:cNvPr id="152" name="Text Placeholder 151"/>
          <p:cNvSpPr>
            <a:spLocks noGrp="1"/>
          </p:cNvSpPr>
          <p:nvPr>
            <p:ph type="body" sz="quarter" idx="116"/>
          </p:nvPr>
        </p:nvSpPr>
        <p:spPr/>
        <p:txBody>
          <a:bodyPr/>
          <a:lstStyle/>
          <a:p>
            <a:endParaRPr lang="en-US"/>
          </a:p>
        </p:txBody>
      </p:sp>
      <p:sp>
        <p:nvSpPr>
          <p:cNvPr id="153" name="Text Placeholder 152"/>
          <p:cNvSpPr>
            <a:spLocks noGrp="1"/>
          </p:cNvSpPr>
          <p:nvPr>
            <p:ph type="body" sz="quarter" idx="117"/>
          </p:nvPr>
        </p:nvSpPr>
        <p:spPr/>
        <p:txBody>
          <a:bodyPr/>
          <a:lstStyle/>
          <a:p>
            <a:endParaRPr lang="en-US"/>
          </a:p>
        </p:txBody>
      </p:sp>
      <p:sp>
        <p:nvSpPr>
          <p:cNvPr id="154" name="Text Placeholder 153"/>
          <p:cNvSpPr>
            <a:spLocks noGrp="1"/>
          </p:cNvSpPr>
          <p:nvPr>
            <p:ph type="body" sz="quarter" idx="118"/>
          </p:nvPr>
        </p:nvSpPr>
        <p:spPr/>
        <p:txBody>
          <a:bodyPr/>
          <a:lstStyle/>
          <a:p>
            <a:endParaRPr lang="en-US"/>
          </a:p>
        </p:txBody>
      </p:sp>
      <p:sp>
        <p:nvSpPr>
          <p:cNvPr id="155" name="Text Placeholder 154"/>
          <p:cNvSpPr>
            <a:spLocks noGrp="1"/>
          </p:cNvSpPr>
          <p:nvPr>
            <p:ph type="body" sz="quarter" idx="119"/>
          </p:nvPr>
        </p:nvSpPr>
        <p:spPr/>
        <p:txBody>
          <a:bodyPr/>
          <a:lstStyle/>
          <a:p>
            <a:endParaRPr lang="en-US"/>
          </a:p>
        </p:txBody>
      </p:sp>
      <p:sp>
        <p:nvSpPr>
          <p:cNvPr id="156" name="Text Placeholder 155"/>
          <p:cNvSpPr>
            <a:spLocks noGrp="1"/>
          </p:cNvSpPr>
          <p:nvPr>
            <p:ph type="body" sz="quarter" idx="120"/>
          </p:nvPr>
        </p:nvSpPr>
        <p:spPr/>
        <p:txBody>
          <a:bodyPr/>
          <a:lstStyle/>
          <a:p>
            <a:endParaRPr lang="en-US"/>
          </a:p>
        </p:txBody>
      </p:sp>
      <p:sp>
        <p:nvSpPr>
          <p:cNvPr id="157" name="Text Placeholder 156"/>
          <p:cNvSpPr>
            <a:spLocks noGrp="1"/>
          </p:cNvSpPr>
          <p:nvPr>
            <p:ph type="body" sz="quarter" idx="121"/>
          </p:nvPr>
        </p:nvSpPr>
        <p:spPr/>
        <p:txBody>
          <a:bodyPr/>
          <a:lstStyle/>
          <a:p>
            <a:endParaRPr lang="en-US"/>
          </a:p>
        </p:txBody>
      </p:sp>
      <p:sp>
        <p:nvSpPr>
          <p:cNvPr id="158" name="Text Placeholder 157"/>
          <p:cNvSpPr>
            <a:spLocks noGrp="1"/>
          </p:cNvSpPr>
          <p:nvPr>
            <p:ph type="body" sz="quarter" idx="122"/>
          </p:nvPr>
        </p:nvSpPr>
        <p:spPr/>
        <p:txBody>
          <a:bodyPr/>
          <a:lstStyle/>
          <a:p>
            <a:endParaRPr lang="en-US"/>
          </a:p>
        </p:txBody>
      </p:sp>
      <p:sp>
        <p:nvSpPr>
          <p:cNvPr id="159" name="Text Placeholder 158"/>
          <p:cNvSpPr>
            <a:spLocks noGrp="1"/>
          </p:cNvSpPr>
          <p:nvPr>
            <p:ph type="body" sz="quarter" idx="123"/>
          </p:nvPr>
        </p:nvSpPr>
        <p:spPr/>
        <p:txBody>
          <a:bodyPr/>
          <a:lstStyle/>
          <a:p>
            <a:endParaRPr lang="en-US"/>
          </a:p>
        </p:txBody>
      </p:sp>
      <p:sp>
        <p:nvSpPr>
          <p:cNvPr id="160" name="Text Placeholder 159"/>
          <p:cNvSpPr>
            <a:spLocks noGrp="1"/>
          </p:cNvSpPr>
          <p:nvPr>
            <p:ph type="body" sz="quarter" idx="124"/>
          </p:nvPr>
        </p:nvSpPr>
        <p:spPr/>
        <p:txBody>
          <a:bodyPr/>
          <a:lstStyle/>
          <a:p>
            <a:endParaRPr lang="en-US"/>
          </a:p>
        </p:txBody>
      </p:sp>
      <p:sp>
        <p:nvSpPr>
          <p:cNvPr id="161" name="Text Placeholder 160"/>
          <p:cNvSpPr>
            <a:spLocks noGrp="1"/>
          </p:cNvSpPr>
          <p:nvPr>
            <p:ph type="body" sz="quarter" idx="125"/>
          </p:nvPr>
        </p:nvSpPr>
        <p:spPr/>
        <p:txBody>
          <a:bodyPr/>
          <a:lstStyle/>
          <a:p>
            <a:endParaRPr lang="en-US" dirty="0"/>
          </a:p>
        </p:txBody>
      </p:sp>
      <p:pic>
        <p:nvPicPr>
          <p:cNvPr id="14" name="Picture Placeholder 13" descr="kinect_for_windows_v2.jpg"/>
          <p:cNvPicPr>
            <a:picLocks noGrp="1" noChangeAspect="1"/>
          </p:cNvPicPr>
          <p:nvPr>
            <p:ph type="pic" sz="quarter" idx="115"/>
          </p:nvPr>
        </p:nvPicPr>
        <p:blipFill>
          <a:blip r:embed="rId5">
            <a:extLst>
              <a:ext uri="{28A0092B-C50C-407E-A947-70E740481C1C}">
                <a14:useLocalDpi xmlns:a14="http://schemas.microsoft.com/office/drawing/2010/main" val="0"/>
              </a:ext>
            </a:extLst>
          </a:blip>
          <a:srcRect l="19363" r="19363"/>
          <a:stretch>
            <a:fillRect/>
          </a:stretch>
        </p:blipFill>
        <p:spPr/>
      </p:pic>
      <p:sp>
        <p:nvSpPr>
          <p:cNvPr id="162" name="Picture Placeholder 161"/>
          <p:cNvSpPr>
            <a:spLocks noGrp="1"/>
          </p:cNvSpPr>
          <p:nvPr>
            <p:ph type="pic" sz="quarter" idx="126"/>
          </p:nvPr>
        </p:nvSpPr>
        <p:spPr/>
      </p:sp>
      <p:sp>
        <p:nvSpPr>
          <p:cNvPr id="163" name="Picture Placeholder 162"/>
          <p:cNvSpPr>
            <a:spLocks noGrp="1"/>
          </p:cNvSpPr>
          <p:nvPr>
            <p:ph type="pic" sz="quarter" idx="127"/>
          </p:nvPr>
        </p:nvSpPr>
        <p:spPr/>
      </p:sp>
      <p:sp>
        <p:nvSpPr>
          <p:cNvPr id="164" name="Picture Placeholder 163"/>
          <p:cNvSpPr>
            <a:spLocks noGrp="1"/>
          </p:cNvSpPr>
          <p:nvPr>
            <p:ph type="pic" sz="quarter" idx="128"/>
          </p:nvPr>
        </p:nvSpPr>
        <p:spPr/>
      </p:sp>
      <p:sp>
        <p:nvSpPr>
          <p:cNvPr id="165" name="Picture Placeholder 164"/>
          <p:cNvSpPr>
            <a:spLocks noGrp="1"/>
          </p:cNvSpPr>
          <p:nvPr>
            <p:ph type="pic" sz="quarter" idx="129"/>
          </p:nvPr>
        </p:nvSpPr>
        <p:spPr/>
      </p:sp>
      <p:sp>
        <p:nvSpPr>
          <p:cNvPr id="166" name="Picture Placeholder 165"/>
          <p:cNvSpPr>
            <a:spLocks noGrp="1"/>
          </p:cNvSpPr>
          <p:nvPr>
            <p:ph type="pic" sz="quarter" idx="130"/>
          </p:nvPr>
        </p:nvSpPr>
        <p:spPr/>
      </p:sp>
      <p:sp>
        <p:nvSpPr>
          <p:cNvPr id="167" name="Picture Placeholder 166"/>
          <p:cNvSpPr>
            <a:spLocks noGrp="1"/>
          </p:cNvSpPr>
          <p:nvPr>
            <p:ph type="pic" sz="quarter" idx="131"/>
          </p:nvPr>
        </p:nvSpPr>
        <p:spPr/>
      </p:sp>
      <p:pic>
        <p:nvPicPr>
          <p:cNvPr id="21" name="Picture Placeholder 20" descr="kinectvr.png"/>
          <p:cNvPicPr>
            <a:picLocks noGrp="1" noChangeAspect="1"/>
          </p:cNvPicPr>
          <p:nvPr>
            <p:ph type="pic" sz="quarter" idx="132"/>
          </p:nvPr>
        </p:nvPicPr>
        <p:blipFill rotWithShape="1">
          <a:blip r:embed="rId6">
            <a:extLst>
              <a:ext uri="{28A0092B-C50C-407E-A947-70E740481C1C}">
                <a14:useLocalDpi xmlns:a14="http://schemas.microsoft.com/office/drawing/2010/main" val="0"/>
              </a:ext>
            </a:extLst>
          </a:blip>
          <a:srcRect t="-2505" b="-2505"/>
          <a:stretch/>
        </p:blipFill>
        <p:spPr>
          <a:xfrm>
            <a:off x="977314" y="12206046"/>
            <a:ext cx="9006578" cy="1773331"/>
          </a:xfrm>
        </p:spPr>
      </p:pic>
      <p:pic>
        <p:nvPicPr>
          <p:cNvPr id="16" name="Picture Placeholder 15" descr="gear-vr_supreme_vr.jpg"/>
          <p:cNvPicPr>
            <a:picLocks noGrp="1" noChangeAspect="1"/>
          </p:cNvPicPr>
          <p:nvPr>
            <p:ph type="pic" sz="quarter" idx="134"/>
          </p:nvPr>
        </p:nvPicPr>
        <p:blipFill rotWithShape="1">
          <a:blip r:embed="rId7">
            <a:extLst>
              <a:ext uri="{28A0092B-C50C-407E-A947-70E740481C1C}">
                <a14:useLocalDpi xmlns:a14="http://schemas.microsoft.com/office/drawing/2010/main" val="0"/>
              </a:ext>
            </a:extLst>
          </a:blip>
          <a:srcRect l="-374" r="-293"/>
          <a:stretch/>
        </p:blipFill>
        <p:spPr>
          <a:xfrm>
            <a:off x="16031875" y="9587978"/>
            <a:ext cx="5454011" cy="3923338"/>
          </a:xfrm>
          <a:prstGeom prst="rect">
            <a:avLst/>
          </a:prstGeom>
          <a:ln>
            <a:noFill/>
          </a:ln>
          <a:effectLst>
            <a:softEdge rad="112500"/>
          </a:effectLst>
        </p:spPr>
      </p:pic>
      <p:pic>
        <p:nvPicPr>
          <p:cNvPr id="15" name="Picture Placeholder 14" descr="kinect_for_windows_v2.jpg"/>
          <p:cNvPicPr>
            <a:picLocks noGrp="1" noChangeAspect="1"/>
          </p:cNvPicPr>
          <p:nvPr>
            <p:ph type="pic" sz="quarter" idx="135"/>
          </p:nvPr>
        </p:nvPicPr>
        <p:blipFill rotWithShape="1">
          <a:blip r:embed="rId5">
            <a:extLst>
              <a:ext uri="{28A0092B-C50C-407E-A947-70E740481C1C}">
                <a14:useLocalDpi xmlns:a14="http://schemas.microsoft.com/office/drawing/2010/main" val="0"/>
              </a:ext>
            </a:extLst>
          </a:blip>
          <a:srcRect l="-308" t="11692" r="-5" b="13009"/>
          <a:stretch/>
        </p:blipFill>
        <p:spPr>
          <a:xfrm>
            <a:off x="11330566" y="7478848"/>
            <a:ext cx="5543649" cy="3120598"/>
          </a:xfrm>
          <a:prstGeom prst="rect">
            <a:avLst/>
          </a:prstGeom>
          <a:ln>
            <a:noFill/>
          </a:ln>
          <a:effectLst>
            <a:softEdge rad="112500"/>
          </a:effectLst>
        </p:spPr>
      </p:pic>
      <p:sp>
        <p:nvSpPr>
          <p:cNvPr id="172" name="Text Placeholder 171"/>
          <p:cNvSpPr>
            <a:spLocks noGrp="1"/>
          </p:cNvSpPr>
          <p:nvPr>
            <p:ph type="body" sz="quarter" idx="136"/>
          </p:nvPr>
        </p:nvSpPr>
        <p:spPr/>
        <p:txBody>
          <a:bodyPr/>
          <a:lstStyle/>
          <a:p>
            <a:endParaRPr lang="en-US"/>
          </a:p>
        </p:txBody>
      </p:sp>
      <p:sp>
        <p:nvSpPr>
          <p:cNvPr id="173" name="Text Placeholder 172"/>
          <p:cNvSpPr>
            <a:spLocks noGrp="1"/>
          </p:cNvSpPr>
          <p:nvPr>
            <p:ph type="body" sz="quarter" idx="137"/>
          </p:nvPr>
        </p:nvSpPr>
        <p:spPr/>
        <p:txBody>
          <a:bodyPr/>
          <a:lstStyle/>
          <a:p>
            <a:endParaRPr lang="en-US"/>
          </a:p>
        </p:txBody>
      </p:sp>
      <p:sp>
        <p:nvSpPr>
          <p:cNvPr id="174" name="Text Placeholder 173"/>
          <p:cNvSpPr>
            <a:spLocks noGrp="1"/>
          </p:cNvSpPr>
          <p:nvPr>
            <p:ph type="body" sz="quarter" idx="138"/>
          </p:nvPr>
        </p:nvSpPr>
        <p:spPr/>
        <p:txBody>
          <a:bodyPr/>
          <a:lstStyle/>
          <a:p>
            <a:endParaRPr lang="en-US"/>
          </a:p>
        </p:txBody>
      </p:sp>
      <p:sp>
        <p:nvSpPr>
          <p:cNvPr id="175" name="Text Placeholder 174"/>
          <p:cNvSpPr>
            <a:spLocks noGrp="1"/>
          </p:cNvSpPr>
          <p:nvPr>
            <p:ph type="body" sz="quarter" idx="139"/>
          </p:nvPr>
        </p:nvSpPr>
        <p:spPr/>
        <p:txBody>
          <a:bodyPr/>
          <a:lstStyle/>
          <a:p>
            <a:endParaRPr lang="en-US"/>
          </a:p>
        </p:txBody>
      </p:sp>
      <p:sp>
        <p:nvSpPr>
          <p:cNvPr id="176" name="Text Placeholder 175"/>
          <p:cNvSpPr>
            <a:spLocks noGrp="1"/>
          </p:cNvSpPr>
          <p:nvPr>
            <p:ph type="body" sz="quarter" idx="140"/>
          </p:nvPr>
        </p:nvSpPr>
        <p:spPr/>
        <p:txBody>
          <a:bodyPr/>
          <a:lstStyle/>
          <a:p>
            <a:endParaRPr lang="en-US"/>
          </a:p>
        </p:txBody>
      </p:sp>
      <p:sp>
        <p:nvSpPr>
          <p:cNvPr id="177" name="Text Placeholder 176"/>
          <p:cNvSpPr>
            <a:spLocks noGrp="1"/>
          </p:cNvSpPr>
          <p:nvPr>
            <p:ph type="body" sz="quarter" idx="141"/>
          </p:nvPr>
        </p:nvSpPr>
        <p:spPr/>
        <p:txBody>
          <a:bodyPr/>
          <a:lstStyle/>
          <a:p>
            <a:endParaRPr lang="en-US"/>
          </a:p>
        </p:txBody>
      </p:sp>
      <p:sp>
        <p:nvSpPr>
          <p:cNvPr id="178" name="Text Placeholder 177"/>
          <p:cNvSpPr>
            <a:spLocks noGrp="1"/>
          </p:cNvSpPr>
          <p:nvPr>
            <p:ph type="body" sz="quarter" idx="142"/>
          </p:nvPr>
        </p:nvSpPr>
        <p:spPr/>
        <p:txBody>
          <a:bodyPr/>
          <a:lstStyle/>
          <a:p>
            <a:endParaRPr lang="en-US"/>
          </a:p>
        </p:txBody>
      </p:sp>
      <p:sp>
        <p:nvSpPr>
          <p:cNvPr id="179" name="Text Placeholder 178"/>
          <p:cNvSpPr>
            <a:spLocks noGrp="1"/>
          </p:cNvSpPr>
          <p:nvPr>
            <p:ph type="body" sz="quarter" idx="143"/>
          </p:nvPr>
        </p:nvSpPr>
        <p:spPr/>
        <p:txBody>
          <a:bodyPr/>
          <a:lstStyle/>
          <a:p>
            <a:endParaRPr lang="en-US"/>
          </a:p>
        </p:txBody>
      </p:sp>
      <p:sp>
        <p:nvSpPr>
          <p:cNvPr id="180" name="Text Placeholder 179"/>
          <p:cNvSpPr>
            <a:spLocks noGrp="1"/>
          </p:cNvSpPr>
          <p:nvPr>
            <p:ph type="body" sz="quarter" idx="144"/>
          </p:nvPr>
        </p:nvSpPr>
        <p:spPr/>
        <p:txBody>
          <a:bodyPr/>
          <a:lstStyle/>
          <a:p>
            <a:endParaRPr lang="en-US"/>
          </a:p>
        </p:txBody>
      </p:sp>
      <p:sp>
        <p:nvSpPr>
          <p:cNvPr id="181" name="Text Placeholder 180"/>
          <p:cNvSpPr>
            <a:spLocks noGrp="1"/>
          </p:cNvSpPr>
          <p:nvPr>
            <p:ph type="body" sz="quarter" idx="145"/>
          </p:nvPr>
        </p:nvSpPr>
        <p:spPr/>
        <p:txBody>
          <a:bodyPr/>
          <a:lstStyle/>
          <a:p>
            <a:endParaRPr lang="en-US"/>
          </a:p>
        </p:txBody>
      </p:sp>
      <p:sp>
        <p:nvSpPr>
          <p:cNvPr id="182" name="Text Placeholder 181"/>
          <p:cNvSpPr>
            <a:spLocks noGrp="1"/>
          </p:cNvSpPr>
          <p:nvPr>
            <p:ph type="body" sz="quarter" idx="146"/>
          </p:nvPr>
        </p:nvSpPr>
        <p:spPr/>
        <p:txBody>
          <a:bodyPr/>
          <a:lstStyle/>
          <a:p>
            <a:endParaRPr lang="en-US"/>
          </a:p>
        </p:txBody>
      </p:sp>
      <p:sp>
        <p:nvSpPr>
          <p:cNvPr id="183" name="Text Placeholder 182"/>
          <p:cNvSpPr>
            <a:spLocks noGrp="1"/>
          </p:cNvSpPr>
          <p:nvPr>
            <p:ph type="body" sz="quarter" idx="147"/>
          </p:nvPr>
        </p:nvSpPr>
        <p:spPr/>
        <p:txBody>
          <a:bodyPr/>
          <a:lstStyle/>
          <a:p>
            <a:endParaRPr lang="en-US"/>
          </a:p>
        </p:txBody>
      </p:sp>
      <p:sp>
        <p:nvSpPr>
          <p:cNvPr id="186" name="Text Placeholder 185"/>
          <p:cNvSpPr>
            <a:spLocks noGrp="1"/>
          </p:cNvSpPr>
          <p:nvPr>
            <p:ph type="body" sz="quarter" idx="150"/>
          </p:nvPr>
        </p:nvSpPr>
        <p:spPr/>
        <p:txBody>
          <a:bodyPr/>
          <a:lstStyle/>
          <a:p>
            <a:r>
              <a:rPr lang="en-US" dirty="0" smtClean="0"/>
              <a:t>Tom </a:t>
            </a:r>
            <a:r>
              <a:rPr lang="en-US" dirty="0" err="1" smtClean="0"/>
              <a:t>Malitz</a:t>
            </a:r>
            <a:r>
              <a:rPr lang="en-US" dirty="0" smtClean="0"/>
              <a:t> and Jonathan Acevedo</a:t>
            </a:r>
            <a:endParaRPr lang="en-US" dirty="0"/>
          </a:p>
        </p:txBody>
      </p:sp>
      <p:sp>
        <p:nvSpPr>
          <p:cNvPr id="187" name="Text Placeholder 186"/>
          <p:cNvSpPr>
            <a:spLocks noGrp="1"/>
          </p:cNvSpPr>
          <p:nvPr>
            <p:ph type="body" sz="quarter" idx="151"/>
          </p:nvPr>
        </p:nvSpPr>
        <p:spPr/>
        <p:txBody>
          <a:bodyPr/>
          <a:lstStyle/>
          <a:p>
            <a:r>
              <a:rPr lang="en-US" dirty="0" err="1" smtClean="0"/>
              <a:t>GameVR</a:t>
            </a:r>
            <a:endParaRPr lang="en-US" dirty="0"/>
          </a:p>
        </p:txBody>
      </p:sp>
      <p:sp>
        <p:nvSpPr>
          <p:cNvPr id="2" name="TextBox 1"/>
          <p:cNvSpPr txBox="1"/>
          <p:nvPr/>
        </p:nvSpPr>
        <p:spPr>
          <a:xfrm>
            <a:off x="442568" y="7311993"/>
            <a:ext cx="184666" cy="1061829"/>
          </a:xfrm>
          <a:prstGeom prst="rect">
            <a:avLst/>
          </a:prstGeom>
          <a:noFill/>
        </p:spPr>
        <p:txBody>
          <a:bodyPr wrap="none" rtlCol="0">
            <a:spAutoFit/>
          </a:bodyPr>
          <a:lstStyle/>
          <a:p>
            <a:endParaRPr lang="en-US" dirty="0"/>
          </a:p>
        </p:txBody>
      </p:sp>
      <p:sp>
        <p:nvSpPr>
          <p:cNvPr id="64" name="Text Placeholder 183"/>
          <p:cNvSpPr>
            <a:spLocks noGrp="1"/>
          </p:cNvSpPr>
          <p:nvPr>
            <p:ph type="body" sz="quarter" idx="148"/>
          </p:nvPr>
        </p:nvSpPr>
        <p:spPr>
          <a:xfrm>
            <a:off x="-2445643" y="2022803"/>
            <a:ext cx="1445054" cy="582043"/>
          </a:xfrm>
          <a:solidFill>
            <a:srgbClr val="000000"/>
          </a:solidFill>
        </p:spPr>
        <p:txBody>
          <a:bodyPr/>
          <a:lstStyle/>
          <a:p>
            <a:r>
              <a:rPr lang="en-US" dirty="0" smtClean="0"/>
              <a:t>24in X</a:t>
            </a:r>
            <a:endParaRPr lang="en-US" dirty="0"/>
          </a:p>
        </p:txBody>
      </p:sp>
      <p:sp>
        <p:nvSpPr>
          <p:cNvPr id="65" name="Text Placeholder 183"/>
          <p:cNvSpPr>
            <a:spLocks noGrp="1"/>
          </p:cNvSpPr>
          <p:nvPr>
            <p:ph type="body" sz="quarter" idx="148"/>
          </p:nvPr>
        </p:nvSpPr>
        <p:spPr>
          <a:xfrm>
            <a:off x="-10582274" y="2506123"/>
            <a:ext cx="941990" cy="597432"/>
          </a:xfrm>
          <a:solidFill>
            <a:schemeClr val="tx1"/>
          </a:solidFill>
        </p:spPr>
        <p:txBody>
          <a:bodyPr/>
          <a:lstStyle/>
          <a:p>
            <a:r>
              <a:rPr lang="en-US" sz="3000" dirty="0" smtClean="0"/>
              <a:t>36in </a:t>
            </a:r>
            <a:endParaRPr lang="en-US" sz="3000" dirty="0"/>
          </a:p>
        </p:txBody>
      </p:sp>
      <p:pic>
        <p:nvPicPr>
          <p:cNvPr id="57" name="Picture Placeholder 3" descr="Screen Shot 2017-03-15 at 4.10.24 PM.png"/>
          <p:cNvPicPr>
            <a:picLocks noChangeAspect="1"/>
          </p:cNvPicPr>
          <p:nvPr/>
        </p:nvPicPr>
        <p:blipFill>
          <a:blip r:embed="rId8">
            <a:extLst>
              <a:ext uri="{28A0092B-C50C-407E-A947-70E740481C1C}">
                <a14:useLocalDpi xmlns:a14="http://schemas.microsoft.com/office/drawing/2010/main" val="0"/>
              </a:ext>
            </a:extLst>
          </a:blip>
          <a:srcRect l="25262" r="25262"/>
          <a:stretch>
            <a:fillRect/>
          </a:stretch>
        </p:blipFill>
        <p:spPr>
          <a:xfrm>
            <a:off x="756496" y="14311530"/>
            <a:ext cx="5782431" cy="4842782"/>
          </a:xfrm>
          <a:prstGeom prst="rect">
            <a:avLst/>
          </a:prstGeom>
        </p:spPr>
      </p:pic>
      <p:sp>
        <p:nvSpPr>
          <p:cNvPr id="58" name="Text Placeholder 148"/>
          <p:cNvSpPr>
            <a:spLocks noGrp="1"/>
          </p:cNvSpPr>
          <p:nvPr>
            <p:ph type="body" sz="quarter" idx="96"/>
          </p:nvPr>
        </p:nvSpPr>
        <p:spPr>
          <a:xfrm>
            <a:off x="6717672" y="14311530"/>
            <a:ext cx="4062929" cy="4842782"/>
          </a:xfrm>
        </p:spPr>
        <p:txBody>
          <a:bodyPr/>
          <a:lstStyle/>
          <a:p>
            <a:r>
              <a:rPr lang="en-US" sz="2300" dirty="0" smtClean="0"/>
              <a:t>We deliver a game where two players must compete to reach their end zone along a platform with “live” obstacles that impede your way to victor. Leaning one’s body at different angles controls the speed at which each player travels through the game, and the right hand position relative to the user’s starting position, controls the sword.</a:t>
            </a:r>
            <a:endParaRPr lang="en-US" sz="2300" dirty="0"/>
          </a:p>
        </p:txBody>
      </p:sp>
      <p:sp>
        <p:nvSpPr>
          <p:cNvPr id="5" name="Rectangle 4"/>
          <p:cNvSpPr/>
          <p:nvPr/>
        </p:nvSpPr>
        <p:spPr>
          <a:xfrm>
            <a:off x="775100" y="19642434"/>
            <a:ext cx="10045451" cy="2215991"/>
          </a:xfrm>
          <a:prstGeom prst="rect">
            <a:avLst/>
          </a:prstGeom>
        </p:spPr>
        <p:txBody>
          <a:bodyPr wrap="square">
            <a:spAutoFit/>
          </a:bodyPr>
          <a:lstStyle/>
          <a:p>
            <a:r>
              <a:rPr lang="en-US" sz="2300" dirty="0" smtClean="0">
                <a:latin typeface="Trebuchet MS"/>
                <a:cs typeface="Trebuchet MS"/>
              </a:rPr>
              <a:t>Use your sword to knock out wooden plans that are located at the top and bottom of the screen, and make strategic decisions about the speed at which you navigate the platform to avoid saws and sharp pendulums. When balanced well, you will move seamlessly through the game environment, in which you pass columns with active fires—delivering a sense of being truly immersed in the game scene.</a:t>
            </a:r>
            <a:endParaRPr lang="en-US" sz="2300" dirty="0">
              <a:latin typeface="Trebuchet MS"/>
              <a:cs typeface="Trebuchet MS"/>
            </a:endParaRPr>
          </a:p>
        </p:txBody>
      </p:sp>
      <p:sp>
        <p:nvSpPr>
          <p:cNvPr id="61" name="Rectangle 60"/>
          <p:cNvSpPr/>
          <p:nvPr/>
        </p:nvSpPr>
        <p:spPr>
          <a:xfrm>
            <a:off x="775100" y="22497261"/>
            <a:ext cx="10045451" cy="3985707"/>
          </a:xfrm>
          <a:prstGeom prst="rect">
            <a:avLst/>
          </a:prstGeom>
        </p:spPr>
        <p:txBody>
          <a:bodyPr wrap="square">
            <a:spAutoFit/>
          </a:bodyPr>
          <a:lstStyle/>
          <a:p>
            <a:r>
              <a:rPr lang="en-US" sz="2300" dirty="0" smtClean="0">
                <a:latin typeface="Trebuchet MS"/>
                <a:cs typeface="Trebuchet MS"/>
              </a:rPr>
              <a:t>Utilizing compromises in multidirectional movement and eliminating the original more active 1v1 gameplay which initially pitted players against each other in favor of a competitive game in which players are constrained to their own game field and obstacles, but can, by virtue of the </a:t>
            </a:r>
            <a:r>
              <a:rPr lang="en-US" sz="2300" dirty="0" err="1" smtClean="0">
                <a:latin typeface="Trebuchet MS"/>
                <a:cs typeface="Trebuchet MS"/>
              </a:rPr>
              <a:t>GearVR</a:t>
            </a:r>
            <a:r>
              <a:rPr lang="en-US" sz="2300" dirty="0" smtClean="0">
                <a:latin typeface="Trebuchet MS"/>
                <a:cs typeface="Trebuchet MS"/>
              </a:rPr>
              <a:t> free first-person perspective, look around to see how far their opponent has advanced compared to themselves along the path, we believe this game provides a true sense of immersion in a way we do not see in other iterations of </a:t>
            </a:r>
            <a:r>
              <a:rPr lang="en-US" sz="2300" dirty="0" err="1" smtClean="0">
                <a:latin typeface="Trebuchet MS"/>
                <a:cs typeface="Trebuchet MS"/>
              </a:rPr>
              <a:t>GearVR</a:t>
            </a:r>
            <a:r>
              <a:rPr lang="en-US" sz="2300" dirty="0" smtClean="0">
                <a:latin typeface="Trebuchet MS"/>
                <a:cs typeface="Trebuchet MS"/>
              </a:rPr>
              <a:t> gaming. We have eliminated the most pressing contributors of virtual reality sickness by incorporating a player’s physical movement in the real world to the rate at which the player advances through a scene which feels quite natural and real.</a:t>
            </a:r>
            <a:endParaRPr lang="en-US" sz="2300" dirty="0">
              <a:latin typeface="Trebuchet MS"/>
              <a:cs typeface="Trebuchet MS"/>
            </a:endParaRPr>
          </a:p>
        </p:txBody>
      </p:sp>
      <p:pic>
        <p:nvPicPr>
          <p:cNvPr id="67" name="Picture Placeholder 6" descr="awfullogo.png"/>
          <p:cNvPicPr>
            <a:picLocks noChangeAspect="1"/>
          </p:cNvPicPr>
          <p:nvPr/>
        </p:nvPicPr>
        <p:blipFill rotWithShape="1">
          <a:blip r:embed="rId9">
            <a:extLst>
              <a:ext uri="{BEBA8EAE-BF5A-486C-A8C5-ECC9F3942E4B}">
                <a14:imgProps xmlns:a14="http://schemas.microsoft.com/office/drawing/2010/main">
                  <a14:imgLayer r:embed="rId10">
                    <a14:imgEffect>
                      <a14:backgroundRemoval t="0" b="100000" l="3571" r="94643"/>
                    </a14:imgEffect>
                  </a14:imgLayer>
                </a14:imgProps>
              </a:ext>
              <a:ext uri="{28A0092B-C50C-407E-A947-70E740481C1C}">
                <a14:useLocalDpi xmlns:a14="http://schemas.microsoft.com/office/drawing/2010/main" val="0"/>
              </a:ext>
            </a:extLst>
          </a:blip>
          <a:srcRect l="-7573" t="-6025" r="-61973" b="-12765"/>
          <a:stretch/>
        </p:blipFill>
        <p:spPr>
          <a:xfrm>
            <a:off x="0" y="1248823"/>
            <a:ext cx="7268477" cy="2514600"/>
          </a:xfrm>
          <a:prstGeom prst="rect">
            <a:avLst/>
          </a:prstGeom>
        </p:spPr>
      </p:pic>
      <p:sp>
        <p:nvSpPr>
          <p:cNvPr id="76" name="Text Placeholder 142"/>
          <p:cNvSpPr>
            <a:spLocks noGrp="1"/>
          </p:cNvSpPr>
          <p:nvPr>
            <p:ph type="body" sz="quarter" idx="26"/>
          </p:nvPr>
        </p:nvSpPr>
        <p:spPr>
          <a:xfrm>
            <a:off x="16735583" y="7478848"/>
            <a:ext cx="4750303" cy="2109130"/>
          </a:xfrm>
        </p:spPr>
        <p:txBody>
          <a:bodyPr/>
          <a:lstStyle/>
          <a:p>
            <a:r>
              <a:rPr lang="en-US" sz="2300" dirty="0"/>
              <a:t>t</a:t>
            </a:r>
            <a:r>
              <a:rPr lang="en-US" sz="2300" dirty="0" smtClean="0"/>
              <a:t>echnologies which endeavor to enhance and expand the gaming industry. It is quite possible that we will not see a single gaming instrument capable of delivering</a:t>
            </a:r>
            <a:endParaRPr lang="en-US" sz="2300" dirty="0"/>
          </a:p>
        </p:txBody>
      </p:sp>
      <p:sp>
        <p:nvSpPr>
          <p:cNvPr id="77" name="Text Placeholder 142"/>
          <p:cNvSpPr>
            <a:spLocks noGrp="1"/>
          </p:cNvSpPr>
          <p:nvPr>
            <p:ph type="body" sz="quarter" idx="26"/>
          </p:nvPr>
        </p:nvSpPr>
        <p:spPr>
          <a:xfrm>
            <a:off x="11281572" y="10599446"/>
            <a:ext cx="4750303" cy="3524902"/>
          </a:xfrm>
        </p:spPr>
        <p:txBody>
          <a:bodyPr/>
          <a:lstStyle/>
          <a:p>
            <a:r>
              <a:rPr lang="en-US" sz="2300" dirty="0" smtClean="0"/>
              <a:t>a compelling gaming experience with VR and/or sensing. Instead, innovators must look for the best ways to combine sensing and immersion technology. We believe that VR and sensing can still have a place in the future of gaming as long as developers continue to push the boundaries. </a:t>
            </a:r>
            <a:endParaRPr lang="en-US" sz="2300" dirty="0"/>
          </a:p>
        </p:txBody>
      </p:sp>
      <p:pic>
        <p:nvPicPr>
          <p:cNvPr id="20" name="Picture Placeholder 19" descr="Screen Shot 2017-03-18 at 12.09.21 PM.png"/>
          <p:cNvPicPr>
            <a:picLocks noGrp="1" noChangeAspect="1"/>
          </p:cNvPicPr>
          <p:nvPr>
            <p:ph type="pic" sz="quarter" idx="133"/>
          </p:nvPr>
        </p:nvPicPr>
        <p:blipFill rotWithShape="1">
          <a:blip r:embed="rId11">
            <a:extLst>
              <a:ext uri="{28A0092B-C50C-407E-A947-70E740481C1C}">
                <a14:useLocalDpi xmlns:a14="http://schemas.microsoft.com/office/drawing/2010/main" val="0"/>
              </a:ext>
            </a:extLst>
          </a:blip>
          <a:srcRect l="1006" t="1" r="1006" b="-4"/>
          <a:stretch/>
        </p:blipFill>
        <p:spPr>
          <a:xfrm>
            <a:off x="1759209" y="26966060"/>
            <a:ext cx="6989928" cy="4138013"/>
          </a:xfr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osterPresentations.com-100CMx140CM">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lassic - Wide Center">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4539</TotalTime>
  <Words>680</Words>
  <Application>Microsoft Macintosh PowerPoint</Application>
  <PresentationFormat>Custom</PresentationFormat>
  <Paragraphs>29</Paragraphs>
  <Slides>1</Slides>
  <Notes>1</Notes>
  <HiddenSlides>0</HiddenSlides>
  <MMClips>0</MMClips>
  <ScaleCrop>false</ScaleCrop>
  <HeadingPairs>
    <vt:vector size="4" baseType="variant">
      <vt:variant>
        <vt:lpstr>Theme</vt:lpstr>
      </vt:variant>
      <vt:variant>
        <vt:i4>2</vt:i4>
      </vt:variant>
      <vt:variant>
        <vt:lpstr>Slide Titles</vt:lpstr>
      </vt:variant>
      <vt:variant>
        <vt:i4>1</vt:i4>
      </vt:variant>
    </vt:vector>
  </HeadingPairs>
  <TitlesOfParts>
    <vt:vector size="3" baseType="lpstr">
      <vt:lpstr>PosterPresentations.com-100CMx140CM</vt:lpstr>
      <vt:lpstr>Classic - Wide Center</vt:lpstr>
      <vt:lpstr>3Duel</vt:lpstr>
    </vt:vector>
  </TitlesOfParts>
  <Manager/>
  <Company>Hewlett-Packard Company</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CanterburyMedia</dc:creator>
  <cp:keywords/>
  <dc:description>This template is the property of PosterPresentations.com. Call us if you need help with this poster template._x000d_
1-866-649-3004           _x000d_
 (c)PosterPresentations.com</dc:description>
  <cp:lastModifiedBy>Jonathan Acevedo</cp:lastModifiedBy>
  <cp:revision>27</cp:revision>
  <cp:lastPrinted>2016-03-08T21:38:14Z</cp:lastPrinted>
  <dcterms:created xsi:type="dcterms:W3CDTF">2011-08-02T18:26:21Z</dcterms:created>
  <dcterms:modified xsi:type="dcterms:W3CDTF">2017-03-18T20:10:40Z</dcterms:modified>
  <cp:category/>
</cp:coreProperties>
</file>