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86" r:id="rId3"/>
  </p:sldIdLst>
  <p:sldSz cx="21945600" cy="32918400"/>
  <p:notesSz cx="6858000" cy="9144000"/>
  <p:defaultTextStyle>
    <a:defPPr>
      <a:defRPr lang="en-US"/>
    </a:defPPr>
    <a:lvl1pPr marL="0" algn="l" defTabSz="3226858" rtl="0" eaLnBrk="1" latinLnBrk="0" hangingPunct="1">
      <a:defRPr sz="6300" kern="1200">
        <a:solidFill>
          <a:schemeClr val="tx1"/>
        </a:solidFill>
        <a:latin typeface="+mn-lt"/>
        <a:ea typeface="+mn-ea"/>
        <a:cs typeface="+mn-cs"/>
      </a:defRPr>
    </a:lvl1pPr>
    <a:lvl2pPr marL="1613429" algn="l" defTabSz="3226858" rtl="0" eaLnBrk="1" latinLnBrk="0" hangingPunct="1">
      <a:defRPr sz="6300" kern="1200">
        <a:solidFill>
          <a:schemeClr val="tx1"/>
        </a:solidFill>
        <a:latin typeface="+mn-lt"/>
        <a:ea typeface="+mn-ea"/>
        <a:cs typeface="+mn-cs"/>
      </a:defRPr>
    </a:lvl2pPr>
    <a:lvl3pPr marL="3226858" algn="l" defTabSz="3226858" rtl="0" eaLnBrk="1" latinLnBrk="0" hangingPunct="1">
      <a:defRPr sz="6300" kern="1200">
        <a:solidFill>
          <a:schemeClr val="tx1"/>
        </a:solidFill>
        <a:latin typeface="+mn-lt"/>
        <a:ea typeface="+mn-ea"/>
        <a:cs typeface="+mn-cs"/>
      </a:defRPr>
    </a:lvl3pPr>
    <a:lvl4pPr marL="4840286" algn="l" defTabSz="3226858" rtl="0" eaLnBrk="1" latinLnBrk="0" hangingPunct="1">
      <a:defRPr sz="6300" kern="1200">
        <a:solidFill>
          <a:schemeClr val="tx1"/>
        </a:solidFill>
        <a:latin typeface="+mn-lt"/>
        <a:ea typeface="+mn-ea"/>
        <a:cs typeface="+mn-cs"/>
      </a:defRPr>
    </a:lvl4pPr>
    <a:lvl5pPr marL="6453714" algn="l" defTabSz="3226858" rtl="0" eaLnBrk="1" latinLnBrk="0" hangingPunct="1">
      <a:defRPr sz="6300" kern="1200">
        <a:solidFill>
          <a:schemeClr val="tx1"/>
        </a:solidFill>
        <a:latin typeface="+mn-lt"/>
        <a:ea typeface="+mn-ea"/>
        <a:cs typeface="+mn-cs"/>
      </a:defRPr>
    </a:lvl5pPr>
    <a:lvl6pPr marL="8067144" algn="l" defTabSz="3226858" rtl="0" eaLnBrk="1" latinLnBrk="0" hangingPunct="1">
      <a:defRPr sz="6300" kern="1200">
        <a:solidFill>
          <a:schemeClr val="tx1"/>
        </a:solidFill>
        <a:latin typeface="+mn-lt"/>
        <a:ea typeface="+mn-ea"/>
        <a:cs typeface="+mn-cs"/>
      </a:defRPr>
    </a:lvl6pPr>
    <a:lvl7pPr marL="9680574" algn="l" defTabSz="3226858" rtl="0" eaLnBrk="1" latinLnBrk="0" hangingPunct="1">
      <a:defRPr sz="6300" kern="1200">
        <a:solidFill>
          <a:schemeClr val="tx1"/>
        </a:solidFill>
        <a:latin typeface="+mn-lt"/>
        <a:ea typeface="+mn-ea"/>
        <a:cs typeface="+mn-cs"/>
      </a:defRPr>
    </a:lvl7pPr>
    <a:lvl8pPr marL="11294002" algn="l" defTabSz="3226858" rtl="0" eaLnBrk="1" latinLnBrk="0" hangingPunct="1">
      <a:defRPr sz="6300" kern="1200">
        <a:solidFill>
          <a:schemeClr val="tx1"/>
        </a:solidFill>
        <a:latin typeface="+mn-lt"/>
        <a:ea typeface="+mn-ea"/>
        <a:cs typeface="+mn-cs"/>
      </a:defRPr>
    </a:lvl8pPr>
    <a:lvl9pPr marL="12907431" algn="l" defTabSz="3226858" rtl="0" eaLnBrk="1" latinLnBrk="0" hangingPunct="1">
      <a:defRPr sz="6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9">
          <p15:clr>
            <a:srgbClr val="A4A3A4"/>
          </p15:clr>
        </p15:guide>
        <p15:guide id="2" orient="horz" pos="288">
          <p15:clr>
            <a:srgbClr val="A4A3A4"/>
          </p15:clr>
        </p15:guide>
        <p15:guide id="3" orient="horz" pos="20160">
          <p15:clr>
            <a:srgbClr val="A4A3A4"/>
          </p15:clr>
        </p15:guide>
        <p15:guide id="4" orient="horz">
          <p15:clr>
            <a:srgbClr val="A4A3A4"/>
          </p15:clr>
        </p15:guide>
        <p15:guide id="5" pos="290">
          <p15:clr>
            <a:srgbClr val="A4A3A4"/>
          </p15:clr>
        </p15:guide>
        <p15:guide id="6" pos="135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659" autoAdjust="0"/>
    <p:restoredTop sz="94706" autoAdjust="0"/>
  </p:normalViewPr>
  <p:slideViewPr>
    <p:cSldViewPr snapToGrid="0" snapToObjects="1" showGuides="1">
      <p:cViewPr>
        <p:scale>
          <a:sx n="25" d="100"/>
          <a:sy n="25" d="100"/>
        </p:scale>
        <p:origin x="1704" y="19"/>
      </p:cViewPr>
      <p:guideLst>
        <p:guide orient="horz" pos="3319"/>
        <p:guide orient="horz" pos="288"/>
        <p:guide orient="horz" pos="20160"/>
        <p:guide orient="horz"/>
        <p:guide pos="290"/>
        <p:guide pos="135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361250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3/18/2017</a:t>
            </a:fld>
            <a:endParaRPr lang="en-US" dirty="0"/>
          </a:p>
        </p:txBody>
      </p:sp>
      <p:sp>
        <p:nvSpPr>
          <p:cNvPr id="4" name="Slide Image Placeholder 3"/>
          <p:cNvSpPr>
            <a:spLocks noGrp="1" noRot="1" noChangeAspect="1"/>
          </p:cNvSpPr>
          <p:nvPr>
            <p:ph type="sldImg" idx="2"/>
          </p:nvPr>
        </p:nvSpPr>
        <p:spPr>
          <a:xfrm>
            <a:off x="2286000" y="685800"/>
            <a:ext cx="228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450408124"/>
      </p:ext>
    </p:extLst>
  </p:cSld>
  <p:clrMap bg1="lt1" tx1="dk1" bg2="lt2" tx2="dk2" accent1="accent1" accent2="accent2" accent3="accent3" accent4="accent4" accent5="accent5" accent6="accent6" hlink="hlink" folHlink="folHlink"/>
  <p:notesStyle>
    <a:lvl1pPr marL="0" algn="l" defTabSz="3226858" rtl="0" eaLnBrk="1" latinLnBrk="0" hangingPunct="1">
      <a:defRPr sz="4300" kern="1200">
        <a:solidFill>
          <a:schemeClr val="tx1"/>
        </a:solidFill>
        <a:latin typeface="+mn-lt"/>
        <a:ea typeface="+mn-ea"/>
        <a:cs typeface="+mn-cs"/>
      </a:defRPr>
    </a:lvl1pPr>
    <a:lvl2pPr marL="1613429" algn="l" defTabSz="3226858" rtl="0" eaLnBrk="1" latinLnBrk="0" hangingPunct="1">
      <a:defRPr sz="4300" kern="1200">
        <a:solidFill>
          <a:schemeClr val="tx1"/>
        </a:solidFill>
        <a:latin typeface="+mn-lt"/>
        <a:ea typeface="+mn-ea"/>
        <a:cs typeface="+mn-cs"/>
      </a:defRPr>
    </a:lvl2pPr>
    <a:lvl3pPr marL="3226858" algn="l" defTabSz="3226858" rtl="0" eaLnBrk="1" latinLnBrk="0" hangingPunct="1">
      <a:defRPr sz="4300" kern="1200">
        <a:solidFill>
          <a:schemeClr val="tx1"/>
        </a:solidFill>
        <a:latin typeface="+mn-lt"/>
        <a:ea typeface="+mn-ea"/>
        <a:cs typeface="+mn-cs"/>
      </a:defRPr>
    </a:lvl3pPr>
    <a:lvl4pPr marL="4840286" algn="l" defTabSz="3226858" rtl="0" eaLnBrk="1" latinLnBrk="0" hangingPunct="1">
      <a:defRPr sz="4300" kern="1200">
        <a:solidFill>
          <a:schemeClr val="tx1"/>
        </a:solidFill>
        <a:latin typeface="+mn-lt"/>
        <a:ea typeface="+mn-ea"/>
        <a:cs typeface="+mn-cs"/>
      </a:defRPr>
    </a:lvl4pPr>
    <a:lvl5pPr marL="6453714" algn="l" defTabSz="3226858" rtl="0" eaLnBrk="1" latinLnBrk="0" hangingPunct="1">
      <a:defRPr sz="4300" kern="1200">
        <a:solidFill>
          <a:schemeClr val="tx1"/>
        </a:solidFill>
        <a:latin typeface="+mn-lt"/>
        <a:ea typeface="+mn-ea"/>
        <a:cs typeface="+mn-cs"/>
      </a:defRPr>
    </a:lvl5pPr>
    <a:lvl6pPr marL="8067144" algn="l" defTabSz="3226858" rtl="0" eaLnBrk="1" latinLnBrk="0" hangingPunct="1">
      <a:defRPr sz="4300" kern="1200">
        <a:solidFill>
          <a:schemeClr val="tx1"/>
        </a:solidFill>
        <a:latin typeface="+mn-lt"/>
        <a:ea typeface="+mn-ea"/>
        <a:cs typeface="+mn-cs"/>
      </a:defRPr>
    </a:lvl6pPr>
    <a:lvl7pPr marL="9680574" algn="l" defTabSz="3226858" rtl="0" eaLnBrk="1" latinLnBrk="0" hangingPunct="1">
      <a:defRPr sz="4300" kern="1200">
        <a:solidFill>
          <a:schemeClr val="tx1"/>
        </a:solidFill>
        <a:latin typeface="+mn-lt"/>
        <a:ea typeface="+mn-ea"/>
        <a:cs typeface="+mn-cs"/>
      </a:defRPr>
    </a:lvl7pPr>
    <a:lvl8pPr marL="11294002" algn="l" defTabSz="3226858" rtl="0" eaLnBrk="1" latinLnBrk="0" hangingPunct="1">
      <a:defRPr sz="4300" kern="1200">
        <a:solidFill>
          <a:schemeClr val="tx1"/>
        </a:solidFill>
        <a:latin typeface="+mn-lt"/>
        <a:ea typeface="+mn-ea"/>
        <a:cs typeface="+mn-cs"/>
      </a:defRPr>
    </a:lvl8pPr>
    <a:lvl9pPr marL="12907431" algn="l" defTabSz="3226858" rtl="0" eaLnBrk="1" latinLnBrk="0" hangingPunct="1">
      <a:defRPr sz="4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685800"/>
            <a:ext cx="228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66298" y="169167"/>
            <a:ext cx="16004988" cy="1447799"/>
          </a:xfrm>
          <a:prstGeom prst="rect">
            <a:avLst/>
          </a:prstGeom>
        </p:spPr>
        <p:txBody>
          <a:bodyPr lIns="67227" tIns="33613" rIns="67227" bIns="33613" anchor="ctr" anchorCtr="0"/>
          <a:lstStyle>
            <a:lvl1pPr>
              <a:defRPr sz="7900" b="1"/>
            </a:lvl1pPr>
          </a:lstStyle>
          <a:p>
            <a:r>
              <a:rPr lang="en-US" dirty="0"/>
              <a:t>Click here to add the poster title</a:t>
            </a:r>
          </a:p>
        </p:txBody>
      </p:sp>
      <p:sp>
        <p:nvSpPr>
          <p:cNvPr id="4" name="Text Placeholder 3"/>
          <p:cNvSpPr>
            <a:spLocks noGrp="1"/>
          </p:cNvSpPr>
          <p:nvPr>
            <p:ph type="body" sz="quarter" idx="10" hasCustomPrompt="1"/>
          </p:nvPr>
        </p:nvSpPr>
        <p:spPr>
          <a:xfrm>
            <a:off x="452095" y="5506544"/>
            <a:ext cx="10365030"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1172" y="4903536"/>
            <a:ext cx="10356848"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(click to edit) INTRODUCTION or ABSTRACT</a:t>
            </a:r>
          </a:p>
        </p:txBody>
      </p:sp>
      <p:sp>
        <p:nvSpPr>
          <p:cNvPr id="14" name="Picture Placeholder 13"/>
          <p:cNvSpPr>
            <a:spLocks noGrp="1"/>
          </p:cNvSpPr>
          <p:nvPr>
            <p:ph type="pic" sz="quarter" idx="15" hasCustomPrompt="1"/>
          </p:nvPr>
        </p:nvSpPr>
        <p:spPr>
          <a:xfrm>
            <a:off x="457201" y="1143000"/>
            <a:ext cx="2209801" cy="2514600"/>
          </a:xfrm>
          <a:prstGeom prst="rect">
            <a:avLst/>
          </a:prstGeom>
        </p:spPr>
        <p:txBody>
          <a:bodyPr lIns="67227" tIns="33613" rIns="67227" bIns="33613" anchor="ctr"/>
          <a:lstStyle>
            <a:lvl1pPr algn="ctr">
              <a:buNone/>
              <a:defRPr sz="3300">
                <a:solidFill>
                  <a:schemeClr val="bg1"/>
                </a:solidFill>
              </a:defRPr>
            </a:lvl1pPr>
          </a:lstStyle>
          <a:p>
            <a:r>
              <a:rPr lang="en-US" dirty="0"/>
              <a:t>LOGO</a:t>
            </a:r>
          </a:p>
        </p:txBody>
      </p:sp>
      <p:sp>
        <p:nvSpPr>
          <p:cNvPr id="18" name="Picture Placeholder 13"/>
          <p:cNvSpPr>
            <a:spLocks noGrp="1"/>
          </p:cNvSpPr>
          <p:nvPr>
            <p:ph type="pic" sz="quarter" idx="18" hasCustomPrompt="1"/>
          </p:nvPr>
        </p:nvSpPr>
        <p:spPr>
          <a:xfrm>
            <a:off x="19278600" y="1219200"/>
            <a:ext cx="2209801" cy="2514600"/>
          </a:xfrm>
          <a:prstGeom prst="rect">
            <a:avLst/>
          </a:prstGeom>
        </p:spPr>
        <p:txBody>
          <a:bodyPr lIns="67227" tIns="33613" rIns="67227" bIns="33613" anchor="ctr"/>
          <a:lstStyle>
            <a:lvl1pPr algn="ctr">
              <a:buNone/>
              <a:defRPr sz="3300">
                <a:solidFill>
                  <a:schemeClr val="bg1"/>
                </a:solidFill>
              </a:defRPr>
            </a:lvl1pPr>
          </a:lstStyle>
          <a:p>
            <a:r>
              <a:rPr lang="en-US" dirty="0"/>
              <a:t>LOGO</a:t>
            </a:r>
          </a:p>
        </p:txBody>
      </p:sp>
      <p:sp>
        <p:nvSpPr>
          <p:cNvPr id="20" name="Text Placeholder 5"/>
          <p:cNvSpPr>
            <a:spLocks noGrp="1"/>
          </p:cNvSpPr>
          <p:nvPr>
            <p:ph type="body" sz="quarter" idx="20" hasCustomPrompt="1"/>
          </p:nvPr>
        </p:nvSpPr>
        <p:spPr>
          <a:xfrm>
            <a:off x="461171" y="14229216"/>
            <a:ext cx="1035937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1129171" y="4903536"/>
            <a:ext cx="10356715"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1129171" y="5506544"/>
            <a:ext cx="10356715"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1129171" y="14246579"/>
            <a:ext cx="10353870"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1125202" y="14839955"/>
            <a:ext cx="10357838"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1137199" y="25696103"/>
            <a:ext cx="10348686"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1129171" y="26304861"/>
            <a:ext cx="10353870"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Type in or paste your text here</a:t>
            </a:r>
          </a:p>
        </p:txBody>
      </p:sp>
      <p:sp>
        <p:nvSpPr>
          <p:cNvPr id="111" name="Text Placeholder 5"/>
          <p:cNvSpPr>
            <a:spLocks noGrp="1"/>
          </p:cNvSpPr>
          <p:nvPr>
            <p:ph type="body" sz="quarter" idx="95"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60" name="Text Placeholder 3"/>
          <p:cNvSpPr>
            <a:spLocks noGrp="1"/>
          </p:cNvSpPr>
          <p:nvPr>
            <p:ph type="body" sz="quarter" idx="96" hasCustomPrompt="1"/>
          </p:nvPr>
        </p:nvSpPr>
        <p:spPr>
          <a:xfrm>
            <a:off x="452095" y="14824023"/>
            <a:ext cx="10365925"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Type in or paste your text here</a:t>
            </a:r>
          </a:p>
        </p:txBody>
      </p:sp>
      <p:sp>
        <p:nvSpPr>
          <p:cNvPr id="103" name="Text Placeholder 3"/>
          <p:cNvSpPr>
            <a:spLocks noGrp="1"/>
          </p:cNvSpPr>
          <p:nvPr>
            <p:ph type="body" sz="quarter" idx="107"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51" name="Text Placeholder 3"/>
          <p:cNvSpPr>
            <a:spLocks noGrp="1"/>
          </p:cNvSpPr>
          <p:nvPr>
            <p:ph type="body" sz="quarter" idx="116"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52" name="Text Placeholder 3"/>
          <p:cNvSpPr>
            <a:spLocks noGrp="1"/>
          </p:cNvSpPr>
          <p:nvPr>
            <p:ph type="body" sz="quarter" idx="117"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53" name="Text Placeholder 3"/>
          <p:cNvSpPr>
            <a:spLocks noGrp="1"/>
          </p:cNvSpPr>
          <p:nvPr>
            <p:ph type="body" sz="quarter" idx="118"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54" name="Text Placeholder 3"/>
          <p:cNvSpPr>
            <a:spLocks noGrp="1"/>
          </p:cNvSpPr>
          <p:nvPr>
            <p:ph type="body" sz="quarter" idx="119"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55" name="Text Placeholder 3"/>
          <p:cNvSpPr>
            <a:spLocks noGrp="1"/>
          </p:cNvSpPr>
          <p:nvPr>
            <p:ph type="body" sz="quarter" idx="120"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56" name="Text Placeholder 3"/>
          <p:cNvSpPr>
            <a:spLocks noGrp="1"/>
          </p:cNvSpPr>
          <p:nvPr>
            <p:ph type="body" sz="quarter" idx="121"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57" name="Text Placeholder 3"/>
          <p:cNvSpPr>
            <a:spLocks noGrp="1"/>
          </p:cNvSpPr>
          <p:nvPr>
            <p:ph type="body" sz="quarter" idx="122"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58" name="Text Placeholder 3"/>
          <p:cNvSpPr>
            <a:spLocks noGrp="1"/>
          </p:cNvSpPr>
          <p:nvPr>
            <p:ph type="body" sz="quarter" idx="123"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59" name="Text Placeholder 3"/>
          <p:cNvSpPr>
            <a:spLocks noGrp="1"/>
          </p:cNvSpPr>
          <p:nvPr>
            <p:ph type="body" sz="quarter" idx="124"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61" name="Text Placeholder 3"/>
          <p:cNvSpPr>
            <a:spLocks noGrp="1"/>
          </p:cNvSpPr>
          <p:nvPr>
            <p:ph type="body" sz="quarter" idx="125"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89" name="Picture Placeholder 13"/>
          <p:cNvSpPr>
            <a:spLocks noGrp="1"/>
          </p:cNvSpPr>
          <p:nvPr>
            <p:ph type="pic" sz="quarter" idx="130"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92" name="Picture Placeholder 13"/>
          <p:cNvSpPr>
            <a:spLocks noGrp="1"/>
          </p:cNvSpPr>
          <p:nvPr>
            <p:ph type="pic" sz="quarter" idx="131"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95" name="Picture Placeholder 13"/>
          <p:cNvSpPr>
            <a:spLocks noGrp="1"/>
          </p:cNvSpPr>
          <p:nvPr>
            <p:ph type="pic" sz="quarter" idx="132"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98" name="Picture Placeholder 13"/>
          <p:cNvSpPr>
            <a:spLocks noGrp="1"/>
          </p:cNvSpPr>
          <p:nvPr>
            <p:ph type="pic" sz="quarter" idx="133"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112" name="Picture Placeholder 13"/>
          <p:cNvSpPr>
            <a:spLocks noGrp="1"/>
          </p:cNvSpPr>
          <p:nvPr>
            <p:ph type="pic" sz="quarter" idx="134"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121" name="Picture Placeholder 13"/>
          <p:cNvSpPr>
            <a:spLocks noGrp="1"/>
          </p:cNvSpPr>
          <p:nvPr>
            <p:ph type="pic" sz="quarter" idx="135"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62" name="Text Placeholder 5"/>
          <p:cNvSpPr>
            <a:spLocks noGrp="1"/>
          </p:cNvSpPr>
          <p:nvPr>
            <p:ph type="body" sz="quarter" idx="136"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63" name="Text Placeholder 5"/>
          <p:cNvSpPr>
            <a:spLocks noGrp="1"/>
          </p:cNvSpPr>
          <p:nvPr>
            <p:ph type="body" sz="quarter" idx="137"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64" name="Text Placeholder 5"/>
          <p:cNvSpPr>
            <a:spLocks noGrp="1"/>
          </p:cNvSpPr>
          <p:nvPr>
            <p:ph type="body" sz="quarter" idx="138"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65" name="Text Placeholder 5"/>
          <p:cNvSpPr>
            <a:spLocks noGrp="1"/>
          </p:cNvSpPr>
          <p:nvPr>
            <p:ph type="body" sz="quarter" idx="139"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66" name="Text Placeholder 5"/>
          <p:cNvSpPr>
            <a:spLocks noGrp="1"/>
          </p:cNvSpPr>
          <p:nvPr>
            <p:ph type="body" sz="quarter" idx="140"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67" name="Text Placeholder 5"/>
          <p:cNvSpPr>
            <a:spLocks noGrp="1"/>
          </p:cNvSpPr>
          <p:nvPr>
            <p:ph type="body" sz="quarter" idx="141"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68" name="Text Placeholder 5"/>
          <p:cNvSpPr>
            <a:spLocks noGrp="1"/>
          </p:cNvSpPr>
          <p:nvPr>
            <p:ph type="body" sz="quarter" idx="142"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69" name="Text Placeholder 5"/>
          <p:cNvSpPr>
            <a:spLocks noGrp="1"/>
          </p:cNvSpPr>
          <p:nvPr>
            <p:ph type="body" sz="quarter" idx="143"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70" name="Text Placeholder 5"/>
          <p:cNvSpPr>
            <a:spLocks noGrp="1"/>
          </p:cNvSpPr>
          <p:nvPr>
            <p:ph type="body" sz="quarter" idx="144"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71" name="Text Placeholder 5"/>
          <p:cNvSpPr>
            <a:spLocks noGrp="1"/>
          </p:cNvSpPr>
          <p:nvPr>
            <p:ph type="body" sz="quarter" idx="145"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72" name="Text Placeholder 5"/>
          <p:cNvSpPr>
            <a:spLocks noGrp="1"/>
          </p:cNvSpPr>
          <p:nvPr>
            <p:ph type="body" sz="quarter" idx="146"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73" name="Text Placeholder 5"/>
          <p:cNvSpPr>
            <a:spLocks noGrp="1"/>
          </p:cNvSpPr>
          <p:nvPr>
            <p:ph type="body" sz="quarter" idx="147"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74" name="Text Placeholder 5"/>
          <p:cNvSpPr>
            <a:spLocks noGrp="1"/>
          </p:cNvSpPr>
          <p:nvPr>
            <p:ph type="body" sz="quarter" idx="148"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75" name="Text Placeholder 5"/>
          <p:cNvSpPr>
            <a:spLocks noGrp="1"/>
          </p:cNvSpPr>
          <p:nvPr>
            <p:ph type="body" sz="quarter" idx="149"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77" name="Text Placeholder 76"/>
          <p:cNvSpPr>
            <a:spLocks noGrp="1"/>
          </p:cNvSpPr>
          <p:nvPr>
            <p:ph type="body" sz="quarter" idx="150" hasCustomPrompt="1"/>
          </p:nvPr>
        </p:nvSpPr>
        <p:spPr>
          <a:xfrm>
            <a:off x="2966296" y="2897126"/>
            <a:ext cx="15999484" cy="1280160"/>
          </a:xfrm>
          <a:prstGeom prst="rect">
            <a:avLst/>
          </a:prstGeom>
        </p:spPr>
        <p:txBody>
          <a:bodyPr lIns="67229" tIns="33615" rIns="67229" bIns="33615"/>
          <a:lstStyle>
            <a:lvl1pPr algn="ctr">
              <a:buFontTx/>
              <a:buNone/>
              <a:defRPr sz="4900">
                <a:solidFill>
                  <a:schemeClr val="bg1"/>
                </a:solidFill>
              </a:defRPr>
            </a:lvl1pPr>
            <a:lvl2pPr>
              <a:buFontTx/>
              <a:buNone/>
              <a:defRPr sz="5200"/>
            </a:lvl2pPr>
            <a:lvl3pPr>
              <a:buFontTx/>
              <a:buNone/>
              <a:defRPr sz="5200"/>
            </a:lvl3pPr>
            <a:lvl4pPr>
              <a:buFontTx/>
              <a:buNone/>
              <a:defRPr sz="5200"/>
            </a:lvl4pPr>
            <a:lvl5pPr>
              <a:buFontTx/>
              <a:buNone/>
              <a:defRPr sz="5200"/>
            </a:lvl5pPr>
          </a:lstStyle>
          <a:p>
            <a:pPr lvl="0"/>
            <a:r>
              <a:rPr lang="en-US" dirty="0"/>
              <a:t>Click here to add authors</a:t>
            </a:r>
          </a:p>
        </p:txBody>
      </p:sp>
      <p:sp>
        <p:nvSpPr>
          <p:cNvPr id="78" name="Text Placeholder 76"/>
          <p:cNvSpPr>
            <a:spLocks noGrp="1"/>
          </p:cNvSpPr>
          <p:nvPr>
            <p:ph type="body" sz="quarter" idx="151" hasCustomPrompt="1"/>
          </p:nvPr>
        </p:nvSpPr>
        <p:spPr>
          <a:xfrm>
            <a:off x="2966296" y="1616968"/>
            <a:ext cx="15999484" cy="1280160"/>
          </a:xfrm>
          <a:prstGeom prst="rect">
            <a:avLst/>
          </a:prstGeom>
        </p:spPr>
        <p:txBody>
          <a:bodyPr lIns="67229" tIns="33615" rIns="67229" bIns="33615"/>
          <a:lstStyle>
            <a:lvl1pPr algn="ctr">
              <a:buFontTx/>
              <a:buNone/>
              <a:defRPr sz="6400">
                <a:solidFill>
                  <a:schemeClr val="bg1"/>
                </a:solidFill>
              </a:defRPr>
            </a:lvl1pPr>
            <a:lvl2pPr>
              <a:buFontTx/>
              <a:buNone/>
              <a:defRPr sz="5200"/>
            </a:lvl2pPr>
            <a:lvl3pPr>
              <a:buFontTx/>
              <a:buNone/>
              <a:defRPr sz="5200"/>
            </a:lvl3pPr>
            <a:lvl4pPr>
              <a:buFontTx/>
              <a:buNone/>
              <a:defRPr sz="5200"/>
            </a:lvl4pPr>
            <a:lvl5pPr>
              <a:buFontTx/>
              <a:buNone/>
              <a:defRPr sz="5200"/>
            </a:lvl5pPr>
          </a:lstStyle>
          <a:p>
            <a:pPr lvl="0"/>
            <a:r>
              <a:rPr lang="en-US" dirty="0"/>
              <a:t>Click here to add authors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2095" y="5874106"/>
            <a:ext cx="5028406" cy="662580"/>
          </a:xfrm>
          <a:prstGeom prst="rect">
            <a:avLst/>
          </a:prstGeom>
        </p:spPr>
        <p:txBody>
          <a:bodyPr wrap="square" lIns="168066" tIns="168066" rIns="168066" bIns="168066">
            <a:spAutoFit/>
          </a:bodyPr>
          <a:lstStyle>
            <a:lvl1pPr marL="252099" indent="-252099">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461172" y="5277300"/>
            <a:ext cx="5024438" cy="582043"/>
          </a:xfrm>
          <a:prstGeom prst="rect">
            <a:avLst/>
          </a:prstGeom>
          <a:solidFill>
            <a:schemeClr val="accent5">
              <a:lumMod val="50000"/>
            </a:schemeClr>
          </a:solidFill>
        </p:spPr>
        <p:txBody>
          <a:bodyPr lIns="67227" tIns="67227" rIns="67227" bIns="67227" anchor="ctr" anchorCtr="0">
            <a:spAutoFit/>
          </a:bodyPr>
          <a:lstStyle>
            <a:lvl1pPr algn="ctr">
              <a:buNone/>
              <a:defRPr sz="2900" b="1" baseline="0">
                <a:solidFill>
                  <a:schemeClr val="bg1"/>
                </a:solidFill>
              </a:defRPr>
            </a:lvl1pPr>
          </a:lstStyle>
          <a:p>
            <a:pPr lvl="0"/>
            <a:r>
              <a:rPr lang="en-US" dirty="0"/>
              <a:t>(click to add) INTRODUCTION</a:t>
            </a:r>
          </a:p>
        </p:txBody>
      </p:sp>
      <p:sp>
        <p:nvSpPr>
          <p:cNvPr id="14" name="Picture Placeholder 13"/>
          <p:cNvSpPr>
            <a:spLocks noGrp="1"/>
          </p:cNvSpPr>
          <p:nvPr>
            <p:ph type="pic" sz="quarter" idx="15" hasCustomPrompt="1"/>
          </p:nvPr>
        </p:nvSpPr>
        <p:spPr>
          <a:xfrm>
            <a:off x="457201" y="1143000"/>
            <a:ext cx="2209801" cy="2514600"/>
          </a:xfrm>
          <a:prstGeom prst="rect">
            <a:avLst/>
          </a:prstGeom>
        </p:spPr>
        <p:txBody>
          <a:bodyPr lIns="67227" tIns="33613" rIns="67227" bIns="33613" anchor="ctr"/>
          <a:lstStyle>
            <a:lvl1pPr algn="ctr">
              <a:buNone/>
              <a:defRPr sz="3300">
                <a:solidFill>
                  <a:schemeClr val="bg1"/>
                </a:solidFill>
              </a:defRPr>
            </a:lvl1pPr>
          </a:lstStyle>
          <a:p>
            <a:r>
              <a:rPr lang="en-US" dirty="0"/>
              <a:t>LOGO</a:t>
            </a:r>
          </a:p>
        </p:txBody>
      </p:sp>
      <p:sp>
        <p:nvSpPr>
          <p:cNvPr id="18" name="Picture Placeholder 13"/>
          <p:cNvSpPr>
            <a:spLocks noGrp="1"/>
          </p:cNvSpPr>
          <p:nvPr>
            <p:ph type="pic" sz="quarter" idx="18" hasCustomPrompt="1"/>
          </p:nvPr>
        </p:nvSpPr>
        <p:spPr>
          <a:xfrm>
            <a:off x="19278600" y="1219200"/>
            <a:ext cx="2209801" cy="2514600"/>
          </a:xfrm>
          <a:prstGeom prst="rect">
            <a:avLst/>
          </a:prstGeom>
        </p:spPr>
        <p:txBody>
          <a:bodyPr lIns="67227" tIns="33613" rIns="67227" bIns="33613" anchor="ctr"/>
          <a:lstStyle>
            <a:lvl1pPr algn="ctr">
              <a:buNone/>
              <a:defRPr sz="3300">
                <a:solidFill>
                  <a:schemeClr val="bg1"/>
                </a:solidFill>
              </a:defRPr>
            </a:lvl1pPr>
          </a:lstStyle>
          <a:p>
            <a:r>
              <a:rPr lang="en-US" dirty="0"/>
              <a:t>LOGO</a:t>
            </a:r>
          </a:p>
        </p:txBody>
      </p:sp>
      <p:sp>
        <p:nvSpPr>
          <p:cNvPr id="19" name="Text Placeholder 3"/>
          <p:cNvSpPr>
            <a:spLocks noGrp="1"/>
          </p:cNvSpPr>
          <p:nvPr>
            <p:ph type="body" sz="quarter" idx="19" hasCustomPrompt="1"/>
          </p:nvPr>
        </p:nvSpPr>
        <p:spPr>
          <a:xfrm>
            <a:off x="451301" y="14790485"/>
            <a:ext cx="5029199" cy="662580"/>
          </a:xfrm>
          <a:prstGeom prst="rect">
            <a:avLst/>
          </a:prstGeom>
        </p:spPr>
        <p:txBody>
          <a:bodyPr wrap="square" lIns="168066" tIns="168066" rIns="168066" bIns="168066">
            <a:spAutoFit/>
          </a:bodyPr>
          <a:lstStyle>
            <a:lvl1pPr marL="252099" indent="-252099">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461171" y="14229216"/>
            <a:ext cx="5025231"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5793582" y="5866168"/>
            <a:ext cx="10360024" cy="662580"/>
          </a:xfrm>
          <a:prstGeom prst="rect">
            <a:avLst/>
          </a:prstGeom>
        </p:spPr>
        <p:txBody>
          <a:bodyPr wrap="square" lIns="168066" tIns="168066" rIns="168066" bIns="168066">
            <a:spAutoFit/>
          </a:bodyPr>
          <a:lstStyle>
            <a:lvl1pPr marL="252099" indent="-252099">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5793584" y="5280726"/>
            <a:ext cx="10360025"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5793584" y="21684826"/>
            <a:ext cx="10360025" cy="662580"/>
          </a:xfrm>
          <a:prstGeom prst="rect">
            <a:avLst/>
          </a:prstGeom>
        </p:spPr>
        <p:txBody>
          <a:bodyPr wrap="square" lIns="168066" tIns="168066" rIns="168066" bIns="168066">
            <a:spAutoFit/>
          </a:bodyPr>
          <a:lstStyle>
            <a:lvl1pPr marL="252099" indent="-252099">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5793584" y="21091449"/>
            <a:ext cx="10360025"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6462375" y="5280726"/>
            <a:ext cx="502350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6462375" y="5874106"/>
            <a:ext cx="5023509" cy="662580"/>
          </a:xfrm>
          <a:prstGeom prst="rect">
            <a:avLst/>
          </a:prstGeom>
        </p:spPr>
        <p:txBody>
          <a:bodyPr wrap="square" lIns="168066" tIns="168066" rIns="168066" bIns="168066">
            <a:spAutoFit/>
          </a:bodyPr>
          <a:lstStyle>
            <a:lvl1pPr marL="252099" indent="-252099">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16459530" y="14289442"/>
            <a:ext cx="502350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6491747" y="14882817"/>
            <a:ext cx="4987049" cy="662580"/>
          </a:xfrm>
          <a:prstGeom prst="rect">
            <a:avLst/>
          </a:prstGeom>
        </p:spPr>
        <p:txBody>
          <a:bodyPr wrap="square" lIns="168066" tIns="168066" rIns="168066" bIns="168066">
            <a:spAutoFit/>
          </a:bodyPr>
          <a:lstStyle>
            <a:lvl1pPr marL="252099" indent="-252099">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16462375" y="26159787"/>
            <a:ext cx="502350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16452769" y="26744060"/>
            <a:ext cx="5026026" cy="662580"/>
          </a:xfrm>
          <a:prstGeom prst="rect">
            <a:avLst/>
          </a:prstGeom>
        </p:spPr>
        <p:txBody>
          <a:bodyPr wrap="square" lIns="168066" tIns="168066" rIns="168066" bIns="168066">
            <a:spAutoFit/>
          </a:bodyPr>
          <a:lstStyle>
            <a:lvl1pPr marL="252099" indent="-252099">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Enter your text here</a:t>
            </a:r>
          </a:p>
        </p:txBody>
      </p:sp>
      <p:sp>
        <p:nvSpPr>
          <p:cNvPr id="60" name="Title 1"/>
          <p:cNvSpPr>
            <a:spLocks noGrp="1"/>
          </p:cNvSpPr>
          <p:nvPr>
            <p:ph type="title" hasCustomPrompt="1"/>
          </p:nvPr>
        </p:nvSpPr>
        <p:spPr>
          <a:xfrm>
            <a:off x="2966298" y="457203"/>
            <a:ext cx="16004988" cy="1447799"/>
          </a:xfrm>
          <a:prstGeom prst="rect">
            <a:avLst/>
          </a:prstGeom>
        </p:spPr>
        <p:txBody>
          <a:bodyPr lIns="67227" tIns="33613" rIns="67227" bIns="33613" anchor="ctr" anchorCtr="0"/>
          <a:lstStyle>
            <a:lvl1pPr>
              <a:defRPr sz="7100" b="1"/>
            </a:lvl1pPr>
          </a:lstStyle>
          <a:p>
            <a:r>
              <a:rPr lang="en-US" dirty="0"/>
              <a:t>Click here to add the poster title</a:t>
            </a:r>
          </a:p>
        </p:txBody>
      </p:sp>
      <p:sp>
        <p:nvSpPr>
          <p:cNvPr id="61" name="Text Placeholder 76"/>
          <p:cNvSpPr>
            <a:spLocks noGrp="1"/>
          </p:cNvSpPr>
          <p:nvPr>
            <p:ph type="body" sz="quarter" idx="150" hasCustomPrompt="1"/>
          </p:nvPr>
        </p:nvSpPr>
        <p:spPr>
          <a:xfrm>
            <a:off x="2966296" y="3185162"/>
            <a:ext cx="15999484" cy="1280160"/>
          </a:xfrm>
          <a:prstGeom prst="rect">
            <a:avLst/>
          </a:prstGeom>
        </p:spPr>
        <p:txBody>
          <a:bodyPr lIns="67229" tIns="33615" rIns="67229" bIns="33615"/>
          <a:lstStyle>
            <a:lvl1pPr algn="ctr">
              <a:buFontTx/>
              <a:buNone/>
              <a:defRPr sz="4400">
                <a:solidFill>
                  <a:schemeClr val="bg1"/>
                </a:solidFill>
              </a:defRPr>
            </a:lvl1pPr>
            <a:lvl2pPr>
              <a:buFontTx/>
              <a:buNone/>
              <a:defRPr sz="5200"/>
            </a:lvl2pPr>
            <a:lvl3pPr>
              <a:buFontTx/>
              <a:buNone/>
              <a:defRPr sz="5200"/>
            </a:lvl3pPr>
            <a:lvl4pPr>
              <a:buFontTx/>
              <a:buNone/>
              <a:defRPr sz="5200"/>
            </a:lvl4pPr>
            <a:lvl5pPr>
              <a:buFontTx/>
              <a:buNone/>
              <a:defRPr sz="5200"/>
            </a:lvl5pPr>
          </a:lstStyle>
          <a:p>
            <a:pPr lvl="0"/>
            <a:r>
              <a:rPr lang="en-US" dirty="0"/>
              <a:t>Click here to add authors</a:t>
            </a:r>
          </a:p>
        </p:txBody>
      </p:sp>
      <p:sp>
        <p:nvSpPr>
          <p:cNvPr id="62" name="Text Placeholder 76"/>
          <p:cNvSpPr>
            <a:spLocks noGrp="1"/>
          </p:cNvSpPr>
          <p:nvPr>
            <p:ph type="body" sz="quarter" idx="151" hasCustomPrompt="1"/>
          </p:nvPr>
        </p:nvSpPr>
        <p:spPr>
          <a:xfrm>
            <a:off x="2966296" y="1905004"/>
            <a:ext cx="15999484" cy="1280160"/>
          </a:xfrm>
          <a:prstGeom prst="rect">
            <a:avLst/>
          </a:prstGeom>
        </p:spPr>
        <p:txBody>
          <a:bodyPr lIns="67229" tIns="33615" rIns="67229" bIns="33615"/>
          <a:lstStyle>
            <a:lvl1pPr algn="ctr">
              <a:buFontTx/>
              <a:buNone/>
              <a:defRPr sz="6000">
                <a:solidFill>
                  <a:schemeClr val="bg1"/>
                </a:solidFill>
              </a:defRPr>
            </a:lvl1pPr>
            <a:lvl2pPr>
              <a:buFontTx/>
              <a:buNone/>
              <a:defRPr sz="5200"/>
            </a:lvl2pPr>
            <a:lvl3pPr>
              <a:buFontTx/>
              <a:buNone/>
              <a:defRPr sz="5200"/>
            </a:lvl3pPr>
            <a:lvl4pPr>
              <a:buFontTx/>
              <a:buNone/>
              <a:defRPr sz="5200"/>
            </a:lvl4pPr>
            <a:lvl5pPr>
              <a:buFontTx/>
              <a:buNone/>
              <a:defRPr sz="5200"/>
            </a:lvl5pPr>
          </a:lstStyle>
          <a:p>
            <a:pPr lvl="0"/>
            <a:r>
              <a:rPr lang="en-US" dirty="0"/>
              <a:t>Click here to add authors</a:t>
            </a:r>
          </a:p>
        </p:txBody>
      </p:sp>
      <p:sp>
        <p:nvSpPr>
          <p:cNvPr id="58" name="Text Placeholder 5"/>
          <p:cNvSpPr>
            <a:spLocks noGrp="1"/>
          </p:cNvSpPr>
          <p:nvPr>
            <p:ph type="body" sz="quarter" idx="95"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59" name="Text Placeholder 3"/>
          <p:cNvSpPr>
            <a:spLocks noGrp="1"/>
          </p:cNvSpPr>
          <p:nvPr>
            <p:ph type="body" sz="quarter" idx="107"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63" name="Text Placeholder 3"/>
          <p:cNvSpPr>
            <a:spLocks noGrp="1"/>
          </p:cNvSpPr>
          <p:nvPr>
            <p:ph type="body" sz="quarter" idx="116"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64" name="Text Placeholder 3"/>
          <p:cNvSpPr>
            <a:spLocks noGrp="1"/>
          </p:cNvSpPr>
          <p:nvPr>
            <p:ph type="body" sz="quarter" idx="117"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65" name="Text Placeholder 3"/>
          <p:cNvSpPr>
            <a:spLocks noGrp="1"/>
          </p:cNvSpPr>
          <p:nvPr>
            <p:ph type="body" sz="quarter" idx="118"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66" name="Text Placeholder 3"/>
          <p:cNvSpPr>
            <a:spLocks noGrp="1"/>
          </p:cNvSpPr>
          <p:nvPr>
            <p:ph type="body" sz="quarter" idx="119"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67" name="Text Placeholder 3"/>
          <p:cNvSpPr>
            <a:spLocks noGrp="1"/>
          </p:cNvSpPr>
          <p:nvPr>
            <p:ph type="body" sz="quarter" idx="120"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68" name="Text Placeholder 3"/>
          <p:cNvSpPr>
            <a:spLocks noGrp="1"/>
          </p:cNvSpPr>
          <p:nvPr>
            <p:ph type="body" sz="quarter" idx="121"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69" name="Text Placeholder 3"/>
          <p:cNvSpPr>
            <a:spLocks noGrp="1"/>
          </p:cNvSpPr>
          <p:nvPr>
            <p:ph type="body" sz="quarter" idx="122"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70" name="Text Placeholder 3"/>
          <p:cNvSpPr>
            <a:spLocks noGrp="1"/>
          </p:cNvSpPr>
          <p:nvPr>
            <p:ph type="body" sz="quarter" idx="123"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108" name="Text Placeholder 3"/>
          <p:cNvSpPr>
            <a:spLocks noGrp="1"/>
          </p:cNvSpPr>
          <p:nvPr>
            <p:ph type="body" sz="quarter" idx="124"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109" name="Text Placeholder 3"/>
          <p:cNvSpPr>
            <a:spLocks noGrp="1"/>
          </p:cNvSpPr>
          <p:nvPr>
            <p:ph type="body" sz="quarter" idx="125"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110" name="Text Placeholder 5"/>
          <p:cNvSpPr>
            <a:spLocks noGrp="1"/>
          </p:cNvSpPr>
          <p:nvPr>
            <p:ph type="body" sz="quarter" idx="136"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111" name="Text Placeholder 5"/>
          <p:cNvSpPr>
            <a:spLocks noGrp="1"/>
          </p:cNvSpPr>
          <p:nvPr>
            <p:ph type="body" sz="quarter" idx="137"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112" name="Text Placeholder 5"/>
          <p:cNvSpPr>
            <a:spLocks noGrp="1"/>
          </p:cNvSpPr>
          <p:nvPr>
            <p:ph type="body" sz="quarter" idx="138"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113" name="Text Placeholder 5"/>
          <p:cNvSpPr>
            <a:spLocks noGrp="1"/>
          </p:cNvSpPr>
          <p:nvPr>
            <p:ph type="body" sz="quarter" idx="139"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114" name="Text Placeholder 5"/>
          <p:cNvSpPr>
            <a:spLocks noGrp="1"/>
          </p:cNvSpPr>
          <p:nvPr>
            <p:ph type="body" sz="quarter" idx="140"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115" name="Text Placeholder 5"/>
          <p:cNvSpPr>
            <a:spLocks noGrp="1"/>
          </p:cNvSpPr>
          <p:nvPr>
            <p:ph type="body" sz="quarter" idx="141"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116" name="Text Placeholder 5"/>
          <p:cNvSpPr>
            <a:spLocks noGrp="1"/>
          </p:cNvSpPr>
          <p:nvPr>
            <p:ph type="body" sz="quarter" idx="142"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117" name="Text Placeholder 5"/>
          <p:cNvSpPr>
            <a:spLocks noGrp="1"/>
          </p:cNvSpPr>
          <p:nvPr>
            <p:ph type="body" sz="quarter" idx="143"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118" name="Text Placeholder 5"/>
          <p:cNvSpPr>
            <a:spLocks noGrp="1"/>
          </p:cNvSpPr>
          <p:nvPr>
            <p:ph type="body" sz="quarter" idx="144"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119" name="Text Placeholder 5"/>
          <p:cNvSpPr>
            <a:spLocks noGrp="1"/>
          </p:cNvSpPr>
          <p:nvPr>
            <p:ph type="body" sz="quarter" idx="145"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120" name="Text Placeholder 5"/>
          <p:cNvSpPr>
            <a:spLocks noGrp="1"/>
          </p:cNvSpPr>
          <p:nvPr>
            <p:ph type="body" sz="quarter" idx="146"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121" name="Text Placeholder 5"/>
          <p:cNvSpPr>
            <a:spLocks noGrp="1"/>
          </p:cNvSpPr>
          <p:nvPr>
            <p:ph type="body" sz="quarter" idx="147"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122" name="Text Placeholder 5"/>
          <p:cNvSpPr>
            <a:spLocks noGrp="1"/>
          </p:cNvSpPr>
          <p:nvPr>
            <p:ph type="body" sz="quarter" idx="148"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123" name="Text Placeholder 5"/>
          <p:cNvSpPr>
            <a:spLocks noGrp="1"/>
          </p:cNvSpPr>
          <p:nvPr>
            <p:ph type="body" sz="quarter" idx="149"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124" name="Text Placeholder 3"/>
          <p:cNvSpPr>
            <a:spLocks noGrp="1"/>
          </p:cNvSpPr>
          <p:nvPr>
            <p:ph type="body" sz="quarter" idx="152"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125" name="Text Placeholder 3"/>
          <p:cNvSpPr>
            <a:spLocks noGrp="1"/>
          </p:cNvSpPr>
          <p:nvPr>
            <p:ph type="body" sz="quarter" idx="153"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126" name="Text Placeholder 3"/>
          <p:cNvSpPr>
            <a:spLocks noGrp="1"/>
          </p:cNvSpPr>
          <p:nvPr>
            <p:ph type="body" sz="quarter" idx="154"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127" name="Text Placeholder 3"/>
          <p:cNvSpPr>
            <a:spLocks noGrp="1"/>
          </p:cNvSpPr>
          <p:nvPr>
            <p:ph type="body" sz="quarter" idx="155"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128" name="Text Placeholder 3"/>
          <p:cNvSpPr>
            <a:spLocks noGrp="1"/>
          </p:cNvSpPr>
          <p:nvPr>
            <p:ph type="body" sz="quarter" idx="156"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129" name="Text Placeholder 3"/>
          <p:cNvSpPr>
            <a:spLocks noGrp="1"/>
          </p:cNvSpPr>
          <p:nvPr>
            <p:ph type="body" sz="quarter" idx="157"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130" name="Text Placeholder 3"/>
          <p:cNvSpPr>
            <a:spLocks noGrp="1"/>
          </p:cNvSpPr>
          <p:nvPr>
            <p:ph type="body" sz="quarter" idx="158"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131" name="Text Placeholder 3"/>
          <p:cNvSpPr>
            <a:spLocks noGrp="1"/>
          </p:cNvSpPr>
          <p:nvPr>
            <p:ph type="body" sz="quarter" idx="159"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132" name="Text Placeholder 3"/>
          <p:cNvSpPr>
            <a:spLocks noGrp="1"/>
          </p:cNvSpPr>
          <p:nvPr>
            <p:ph type="body" sz="quarter" idx="160"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133" name="Text Placeholder 3"/>
          <p:cNvSpPr>
            <a:spLocks noGrp="1"/>
          </p:cNvSpPr>
          <p:nvPr>
            <p:ph type="body" sz="quarter" idx="161"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134" name="Text Placeholder 3"/>
          <p:cNvSpPr>
            <a:spLocks noGrp="1"/>
          </p:cNvSpPr>
          <p:nvPr>
            <p:ph type="body" sz="quarter" idx="162"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135" name="Text Placeholder 5"/>
          <p:cNvSpPr>
            <a:spLocks noGrp="1"/>
          </p:cNvSpPr>
          <p:nvPr>
            <p:ph type="body" sz="quarter" idx="163"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a:t>SECTION HEADER PLACEHOLDER</a:t>
            </a:r>
          </a:p>
        </p:txBody>
      </p:sp>
      <p:sp>
        <p:nvSpPr>
          <p:cNvPr id="136" name="Text Placeholder 5"/>
          <p:cNvSpPr>
            <a:spLocks noGrp="1"/>
          </p:cNvSpPr>
          <p:nvPr>
            <p:ph type="body" sz="quarter" idx="164"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a:t>SECTION HEADER PLACEHOLDER</a:t>
            </a:r>
          </a:p>
        </p:txBody>
      </p:sp>
      <p:sp>
        <p:nvSpPr>
          <p:cNvPr id="137" name="Text Placeholder 5"/>
          <p:cNvSpPr>
            <a:spLocks noGrp="1"/>
          </p:cNvSpPr>
          <p:nvPr>
            <p:ph type="body" sz="quarter" idx="165"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a:t>SECTION HEADER PLACEHOLDER</a:t>
            </a:r>
          </a:p>
        </p:txBody>
      </p:sp>
      <p:sp>
        <p:nvSpPr>
          <p:cNvPr id="138" name="Text Placeholder 5"/>
          <p:cNvSpPr>
            <a:spLocks noGrp="1"/>
          </p:cNvSpPr>
          <p:nvPr>
            <p:ph type="body" sz="quarter" idx="166"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a:t>SECTION HEADER PLACEHOLDER</a:t>
            </a:r>
          </a:p>
        </p:txBody>
      </p:sp>
      <p:sp>
        <p:nvSpPr>
          <p:cNvPr id="139" name="Text Placeholder 5"/>
          <p:cNvSpPr>
            <a:spLocks noGrp="1"/>
          </p:cNvSpPr>
          <p:nvPr>
            <p:ph type="body" sz="quarter" idx="167"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a:t>SECTION HEADER PLACEHOLDER</a:t>
            </a:r>
          </a:p>
        </p:txBody>
      </p:sp>
      <p:sp>
        <p:nvSpPr>
          <p:cNvPr id="140" name="Text Placeholder 5"/>
          <p:cNvSpPr>
            <a:spLocks noGrp="1"/>
          </p:cNvSpPr>
          <p:nvPr>
            <p:ph type="body" sz="quarter" idx="168"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a:t>SECTION HEADER PLACEHOLDER</a:t>
            </a:r>
          </a:p>
        </p:txBody>
      </p:sp>
      <p:sp>
        <p:nvSpPr>
          <p:cNvPr id="141" name="Text Placeholder 5"/>
          <p:cNvSpPr>
            <a:spLocks noGrp="1"/>
          </p:cNvSpPr>
          <p:nvPr>
            <p:ph type="body" sz="quarter" idx="169"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a:t>SECTION HEADER PLACEHOLDER</a:t>
            </a:r>
          </a:p>
        </p:txBody>
      </p:sp>
      <p:sp>
        <p:nvSpPr>
          <p:cNvPr id="142" name="Text Placeholder 5"/>
          <p:cNvSpPr>
            <a:spLocks noGrp="1"/>
          </p:cNvSpPr>
          <p:nvPr>
            <p:ph type="body" sz="quarter" idx="170"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a:t>SECTION HEADER PLACEHOLDER</a:t>
            </a:r>
          </a:p>
        </p:txBody>
      </p:sp>
      <p:sp>
        <p:nvSpPr>
          <p:cNvPr id="143" name="Text Placeholder 5"/>
          <p:cNvSpPr>
            <a:spLocks noGrp="1"/>
          </p:cNvSpPr>
          <p:nvPr>
            <p:ph type="body" sz="quarter" idx="171"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a:t>SECTION HEADER PLACEHOLDER</a:t>
            </a:r>
          </a:p>
        </p:txBody>
      </p:sp>
      <p:sp>
        <p:nvSpPr>
          <p:cNvPr id="144" name="Text Placeholder 5"/>
          <p:cNvSpPr>
            <a:spLocks noGrp="1"/>
          </p:cNvSpPr>
          <p:nvPr>
            <p:ph type="body" sz="quarter" idx="172"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a:t>SECTION HEADER PLACEHOLDER</a:t>
            </a:r>
          </a:p>
        </p:txBody>
      </p:sp>
      <p:sp>
        <p:nvSpPr>
          <p:cNvPr id="145" name="Text Placeholder 5"/>
          <p:cNvSpPr>
            <a:spLocks noGrp="1"/>
          </p:cNvSpPr>
          <p:nvPr>
            <p:ph type="body" sz="quarter" idx="173"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a:t>SECTION HEADER PLACEHOLDER</a:t>
            </a:r>
          </a:p>
        </p:txBody>
      </p:sp>
      <p:sp>
        <p:nvSpPr>
          <p:cNvPr id="146" name="Text Placeholder 5"/>
          <p:cNvSpPr>
            <a:spLocks noGrp="1"/>
          </p:cNvSpPr>
          <p:nvPr>
            <p:ph type="body" sz="quarter" idx="174"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a:t>SECTION HEADER PLACEHOLDER</a:t>
            </a:r>
          </a:p>
        </p:txBody>
      </p:sp>
      <p:sp>
        <p:nvSpPr>
          <p:cNvPr id="147" name="Text Placeholder 5"/>
          <p:cNvSpPr>
            <a:spLocks noGrp="1"/>
          </p:cNvSpPr>
          <p:nvPr>
            <p:ph type="body" sz="quarter" idx="175"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a:t>SECTION HEADER PLACEHOLDER</a:t>
            </a:r>
          </a:p>
        </p:txBody>
      </p:sp>
      <p:sp>
        <p:nvSpPr>
          <p:cNvPr id="148" name="Text Placeholder 5"/>
          <p:cNvSpPr>
            <a:spLocks noGrp="1"/>
          </p:cNvSpPr>
          <p:nvPr>
            <p:ph type="body" sz="quarter" idx="176"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a:t>SECTION HEADER PLACEHOLDER</a:t>
            </a:r>
          </a:p>
        </p:txBody>
      </p:sp>
      <p:sp>
        <p:nvSpPr>
          <p:cNvPr id="149" name="Text Placeholder 5"/>
          <p:cNvSpPr>
            <a:spLocks noGrp="1"/>
          </p:cNvSpPr>
          <p:nvPr>
            <p:ph type="body" sz="quarter" idx="177"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a:t>SECTION HEADER PLACEHOLDER</a:t>
            </a:r>
          </a:p>
        </p:txBody>
      </p:sp>
      <p:sp>
        <p:nvSpPr>
          <p:cNvPr id="150" name="Picture Placeholder 13"/>
          <p:cNvSpPr>
            <a:spLocks noGrp="1"/>
          </p:cNvSpPr>
          <p:nvPr>
            <p:ph type="pic" sz="quarter" idx="115"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151" name="Picture Placeholder 13"/>
          <p:cNvSpPr>
            <a:spLocks noGrp="1"/>
          </p:cNvSpPr>
          <p:nvPr>
            <p:ph type="pic" sz="quarter" idx="126"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152" name="Picture Placeholder 13"/>
          <p:cNvSpPr>
            <a:spLocks noGrp="1"/>
          </p:cNvSpPr>
          <p:nvPr>
            <p:ph type="pic" sz="quarter" idx="127"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153" name="Picture Placeholder 13"/>
          <p:cNvSpPr>
            <a:spLocks noGrp="1"/>
          </p:cNvSpPr>
          <p:nvPr>
            <p:ph type="pic" sz="quarter" idx="128"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154" name="Picture Placeholder 13"/>
          <p:cNvSpPr>
            <a:spLocks noGrp="1"/>
          </p:cNvSpPr>
          <p:nvPr>
            <p:ph type="pic" sz="quarter" idx="129"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155" name="Picture Placeholder 13"/>
          <p:cNvSpPr>
            <a:spLocks noGrp="1"/>
          </p:cNvSpPr>
          <p:nvPr>
            <p:ph type="pic" sz="quarter" idx="130"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156" name="Picture Placeholder 13"/>
          <p:cNvSpPr>
            <a:spLocks noGrp="1"/>
          </p:cNvSpPr>
          <p:nvPr>
            <p:ph type="pic" sz="quarter" idx="131"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157" name="Picture Placeholder 13"/>
          <p:cNvSpPr>
            <a:spLocks noGrp="1"/>
          </p:cNvSpPr>
          <p:nvPr>
            <p:ph type="pic" sz="quarter" idx="132"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158" name="Picture Placeholder 13"/>
          <p:cNvSpPr>
            <a:spLocks noGrp="1"/>
          </p:cNvSpPr>
          <p:nvPr>
            <p:ph type="pic" sz="quarter" idx="133"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159" name="Picture Placeholder 13"/>
          <p:cNvSpPr>
            <a:spLocks noGrp="1"/>
          </p:cNvSpPr>
          <p:nvPr>
            <p:ph type="pic" sz="quarter" idx="134"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160" name="Picture Placeholder 13"/>
          <p:cNvSpPr>
            <a:spLocks noGrp="1"/>
          </p:cNvSpPr>
          <p:nvPr>
            <p:ph type="pic" sz="quarter" idx="135"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tandard 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66298" y="169167"/>
            <a:ext cx="16004988" cy="1447799"/>
          </a:xfrm>
          <a:prstGeom prst="rect">
            <a:avLst/>
          </a:prstGeom>
        </p:spPr>
        <p:txBody>
          <a:bodyPr lIns="67227" tIns="33613" rIns="67227" bIns="33613" anchor="ctr" anchorCtr="0"/>
          <a:lstStyle>
            <a:lvl1pPr>
              <a:defRPr sz="7900" b="1"/>
            </a:lvl1pPr>
          </a:lstStyle>
          <a:p>
            <a:r>
              <a:rPr lang="en-US" dirty="0"/>
              <a:t>Click here to add the poster title</a:t>
            </a:r>
          </a:p>
        </p:txBody>
      </p:sp>
      <p:sp>
        <p:nvSpPr>
          <p:cNvPr id="4" name="Text Placeholder 3"/>
          <p:cNvSpPr>
            <a:spLocks noGrp="1"/>
          </p:cNvSpPr>
          <p:nvPr>
            <p:ph type="body" sz="quarter" idx="10" hasCustomPrompt="1"/>
          </p:nvPr>
        </p:nvSpPr>
        <p:spPr>
          <a:xfrm>
            <a:off x="452095" y="5876876"/>
            <a:ext cx="10365030"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1172" y="5273868"/>
            <a:ext cx="10356848"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(click to edit) INTRODUCTION or ABSTRACT</a:t>
            </a:r>
          </a:p>
        </p:txBody>
      </p:sp>
      <p:sp>
        <p:nvSpPr>
          <p:cNvPr id="14" name="Picture Placeholder 13"/>
          <p:cNvSpPr>
            <a:spLocks noGrp="1"/>
          </p:cNvSpPr>
          <p:nvPr>
            <p:ph type="pic" sz="quarter" idx="15" hasCustomPrompt="1"/>
          </p:nvPr>
        </p:nvSpPr>
        <p:spPr>
          <a:xfrm>
            <a:off x="457201" y="1143000"/>
            <a:ext cx="2209801" cy="2514600"/>
          </a:xfrm>
          <a:prstGeom prst="rect">
            <a:avLst/>
          </a:prstGeom>
        </p:spPr>
        <p:txBody>
          <a:bodyPr lIns="67227" tIns="33613" rIns="67227" bIns="33613" anchor="ctr"/>
          <a:lstStyle>
            <a:lvl1pPr algn="ctr">
              <a:buNone/>
              <a:defRPr sz="3300">
                <a:solidFill>
                  <a:schemeClr val="bg1"/>
                </a:solidFill>
              </a:defRPr>
            </a:lvl1pPr>
          </a:lstStyle>
          <a:p>
            <a:r>
              <a:rPr lang="en-US" dirty="0"/>
              <a:t>LOGO</a:t>
            </a:r>
          </a:p>
        </p:txBody>
      </p:sp>
      <p:sp>
        <p:nvSpPr>
          <p:cNvPr id="18" name="Picture Placeholder 13"/>
          <p:cNvSpPr>
            <a:spLocks noGrp="1"/>
          </p:cNvSpPr>
          <p:nvPr>
            <p:ph type="pic" sz="quarter" idx="18" hasCustomPrompt="1"/>
          </p:nvPr>
        </p:nvSpPr>
        <p:spPr>
          <a:xfrm>
            <a:off x="19278600" y="1219200"/>
            <a:ext cx="2209801" cy="2514600"/>
          </a:xfrm>
          <a:prstGeom prst="rect">
            <a:avLst/>
          </a:prstGeom>
        </p:spPr>
        <p:txBody>
          <a:bodyPr lIns="67227" tIns="33613" rIns="67227" bIns="33613" anchor="ctr"/>
          <a:lstStyle>
            <a:lvl1pPr algn="ctr">
              <a:buNone/>
              <a:defRPr sz="3300">
                <a:solidFill>
                  <a:schemeClr val="bg1"/>
                </a:solidFill>
              </a:defRPr>
            </a:lvl1pPr>
          </a:lstStyle>
          <a:p>
            <a:r>
              <a:rPr lang="en-US" dirty="0"/>
              <a:t>LOGO</a:t>
            </a:r>
          </a:p>
        </p:txBody>
      </p:sp>
      <p:sp>
        <p:nvSpPr>
          <p:cNvPr id="20" name="Text Placeholder 5"/>
          <p:cNvSpPr>
            <a:spLocks noGrp="1"/>
          </p:cNvSpPr>
          <p:nvPr>
            <p:ph type="body" sz="quarter" idx="20" hasCustomPrompt="1"/>
          </p:nvPr>
        </p:nvSpPr>
        <p:spPr>
          <a:xfrm>
            <a:off x="461171" y="14229216"/>
            <a:ext cx="1035937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1129171" y="5273868"/>
            <a:ext cx="10356715"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1129171" y="5876876"/>
            <a:ext cx="10356715"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1129171" y="14246579"/>
            <a:ext cx="10353870"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1125202" y="14839955"/>
            <a:ext cx="10357838"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1137199" y="25696103"/>
            <a:ext cx="10348686"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1129171" y="26304861"/>
            <a:ext cx="10353870"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Type in or paste your text here</a:t>
            </a:r>
          </a:p>
        </p:txBody>
      </p:sp>
      <p:sp>
        <p:nvSpPr>
          <p:cNvPr id="111" name="Text Placeholder 5"/>
          <p:cNvSpPr>
            <a:spLocks noGrp="1"/>
          </p:cNvSpPr>
          <p:nvPr>
            <p:ph type="body" sz="quarter" idx="95"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60" name="Text Placeholder 3"/>
          <p:cNvSpPr>
            <a:spLocks noGrp="1"/>
          </p:cNvSpPr>
          <p:nvPr>
            <p:ph type="body" sz="quarter" idx="96" hasCustomPrompt="1"/>
          </p:nvPr>
        </p:nvSpPr>
        <p:spPr>
          <a:xfrm>
            <a:off x="452095" y="14824023"/>
            <a:ext cx="10365925"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Type in or paste your text here</a:t>
            </a:r>
          </a:p>
        </p:txBody>
      </p:sp>
      <p:sp>
        <p:nvSpPr>
          <p:cNvPr id="103" name="Text Placeholder 3"/>
          <p:cNvSpPr>
            <a:spLocks noGrp="1"/>
          </p:cNvSpPr>
          <p:nvPr>
            <p:ph type="body" sz="quarter" idx="107"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51" name="Text Placeholder 3"/>
          <p:cNvSpPr>
            <a:spLocks noGrp="1"/>
          </p:cNvSpPr>
          <p:nvPr>
            <p:ph type="body" sz="quarter" idx="116"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52" name="Text Placeholder 3"/>
          <p:cNvSpPr>
            <a:spLocks noGrp="1"/>
          </p:cNvSpPr>
          <p:nvPr>
            <p:ph type="body" sz="quarter" idx="117"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53" name="Text Placeholder 3"/>
          <p:cNvSpPr>
            <a:spLocks noGrp="1"/>
          </p:cNvSpPr>
          <p:nvPr>
            <p:ph type="body" sz="quarter" idx="118"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54" name="Text Placeholder 3"/>
          <p:cNvSpPr>
            <a:spLocks noGrp="1"/>
          </p:cNvSpPr>
          <p:nvPr>
            <p:ph type="body" sz="quarter" idx="119"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55" name="Text Placeholder 3"/>
          <p:cNvSpPr>
            <a:spLocks noGrp="1"/>
          </p:cNvSpPr>
          <p:nvPr>
            <p:ph type="body" sz="quarter" idx="120"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56" name="Text Placeholder 3"/>
          <p:cNvSpPr>
            <a:spLocks noGrp="1"/>
          </p:cNvSpPr>
          <p:nvPr>
            <p:ph type="body" sz="quarter" idx="121"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57" name="Text Placeholder 3"/>
          <p:cNvSpPr>
            <a:spLocks noGrp="1"/>
          </p:cNvSpPr>
          <p:nvPr>
            <p:ph type="body" sz="quarter" idx="122"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58" name="Text Placeholder 3"/>
          <p:cNvSpPr>
            <a:spLocks noGrp="1"/>
          </p:cNvSpPr>
          <p:nvPr>
            <p:ph type="body" sz="quarter" idx="123"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59" name="Text Placeholder 3"/>
          <p:cNvSpPr>
            <a:spLocks noGrp="1"/>
          </p:cNvSpPr>
          <p:nvPr>
            <p:ph type="body" sz="quarter" idx="124"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61" name="Text Placeholder 3"/>
          <p:cNvSpPr>
            <a:spLocks noGrp="1"/>
          </p:cNvSpPr>
          <p:nvPr>
            <p:ph type="body" sz="quarter" idx="125"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89" name="Picture Placeholder 13"/>
          <p:cNvSpPr>
            <a:spLocks noGrp="1"/>
          </p:cNvSpPr>
          <p:nvPr>
            <p:ph type="pic" sz="quarter" idx="130"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92" name="Picture Placeholder 13"/>
          <p:cNvSpPr>
            <a:spLocks noGrp="1"/>
          </p:cNvSpPr>
          <p:nvPr>
            <p:ph type="pic" sz="quarter" idx="131"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95" name="Picture Placeholder 13"/>
          <p:cNvSpPr>
            <a:spLocks noGrp="1"/>
          </p:cNvSpPr>
          <p:nvPr>
            <p:ph type="pic" sz="quarter" idx="132"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98" name="Picture Placeholder 13"/>
          <p:cNvSpPr>
            <a:spLocks noGrp="1"/>
          </p:cNvSpPr>
          <p:nvPr>
            <p:ph type="pic" sz="quarter" idx="133"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112" name="Picture Placeholder 13"/>
          <p:cNvSpPr>
            <a:spLocks noGrp="1"/>
          </p:cNvSpPr>
          <p:nvPr>
            <p:ph type="pic" sz="quarter" idx="134"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121" name="Picture Placeholder 13"/>
          <p:cNvSpPr>
            <a:spLocks noGrp="1"/>
          </p:cNvSpPr>
          <p:nvPr>
            <p:ph type="pic" sz="quarter" idx="135"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a:t>PICTURE PLACEHOLDER</a:t>
            </a:r>
          </a:p>
        </p:txBody>
      </p:sp>
      <p:sp>
        <p:nvSpPr>
          <p:cNvPr id="62" name="Text Placeholder 5"/>
          <p:cNvSpPr>
            <a:spLocks noGrp="1"/>
          </p:cNvSpPr>
          <p:nvPr>
            <p:ph type="body" sz="quarter" idx="136"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63" name="Text Placeholder 5"/>
          <p:cNvSpPr>
            <a:spLocks noGrp="1"/>
          </p:cNvSpPr>
          <p:nvPr>
            <p:ph type="body" sz="quarter" idx="137"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64" name="Text Placeholder 5"/>
          <p:cNvSpPr>
            <a:spLocks noGrp="1"/>
          </p:cNvSpPr>
          <p:nvPr>
            <p:ph type="body" sz="quarter" idx="138"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65" name="Text Placeholder 5"/>
          <p:cNvSpPr>
            <a:spLocks noGrp="1"/>
          </p:cNvSpPr>
          <p:nvPr>
            <p:ph type="body" sz="quarter" idx="139"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66" name="Text Placeholder 5"/>
          <p:cNvSpPr>
            <a:spLocks noGrp="1"/>
          </p:cNvSpPr>
          <p:nvPr>
            <p:ph type="body" sz="quarter" idx="140"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67" name="Text Placeholder 5"/>
          <p:cNvSpPr>
            <a:spLocks noGrp="1"/>
          </p:cNvSpPr>
          <p:nvPr>
            <p:ph type="body" sz="quarter" idx="141"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68" name="Text Placeholder 5"/>
          <p:cNvSpPr>
            <a:spLocks noGrp="1"/>
          </p:cNvSpPr>
          <p:nvPr>
            <p:ph type="body" sz="quarter" idx="142"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69" name="Text Placeholder 5"/>
          <p:cNvSpPr>
            <a:spLocks noGrp="1"/>
          </p:cNvSpPr>
          <p:nvPr>
            <p:ph type="body" sz="quarter" idx="143"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70" name="Text Placeholder 5"/>
          <p:cNvSpPr>
            <a:spLocks noGrp="1"/>
          </p:cNvSpPr>
          <p:nvPr>
            <p:ph type="body" sz="quarter" idx="144"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71" name="Text Placeholder 5"/>
          <p:cNvSpPr>
            <a:spLocks noGrp="1"/>
          </p:cNvSpPr>
          <p:nvPr>
            <p:ph type="body" sz="quarter" idx="145"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72" name="Text Placeholder 5"/>
          <p:cNvSpPr>
            <a:spLocks noGrp="1"/>
          </p:cNvSpPr>
          <p:nvPr>
            <p:ph type="body" sz="quarter" idx="146"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73" name="Text Placeholder 5"/>
          <p:cNvSpPr>
            <a:spLocks noGrp="1"/>
          </p:cNvSpPr>
          <p:nvPr>
            <p:ph type="body" sz="quarter" idx="147"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74" name="Text Placeholder 5"/>
          <p:cNvSpPr>
            <a:spLocks noGrp="1"/>
          </p:cNvSpPr>
          <p:nvPr>
            <p:ph type="body" sz="quarter" idx="148"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75" name="Text Placeholder 5"/>
          <p:cNvSpPr>
            <a:spLocks noGrp="1"/>
          </p:cNvSpPr>
          <p:nvPr>
            <p:ph type="body" sz="quarter" idx="149"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a:t>SECTION HEADER PLACEHOLDER</a:t>
            </a:r>
          </a:p>
        </p:txBody>
      </p:sp>
      <p:sp>
        <p:nvSpPr>
          <p:cNvPr id="77" name="Text Placeholder 76"/>
          <p:cNvSpPr>
            <a:spLocks noGrp="1"/>
          </p:cNvSpPr>
          <p:nvPr>
            <p:ph type="body" sz="quarter" idx="150" hasCustomPrompt="1"/>
          </p:nvPr>
        </p:nvSpPr>
        <p:spPr>
          <a:xfrm>
            <a:off x="2966296" y="2897126"/>
            <a:ext cx="15999484" cy="1280160"/>
          </a:xfrm>
          <a:prstGeom prst="rect">
            <a:avLst/>
          </a:prstGeom>
        </p:spPr>
        <p:txBody>
          <a:bodyPr lIns="67229" tIns="33615" rIns="67229" bIns="33615"/>
          <a:lstStyle>
            <a:lvl1pPr algn="ctr">
              <a:buFontTx/>
              <a:buNone/>
              <a:defRPr sz="4900">
                <a:solidFill>
                  <a:schemeClr val="bg1"/>
                </a:solidFill>
              </a:defRPr>
            </a:lvl1pPr>
            <a:lvl2pPr>
              <a:buFontTx/>
              <a:buNone/>
              <a:defRPr sz="5200"/>
            </a:lvl2pPr>
            <a:lvl3pPr>
              <a:buFontTx/>
              <a:buNone/>
              <a:defRPr sz="5200"/>
            </a:lvl3pPr>
            <a:lvl4pPr>
              <a:buFontTx/>
              <a:buNone/>
              <a:defRPr sz="5200"/>
            </a:lvl4pPr>
            <a:lvl5pPr>
              <a:buFontTx/>
              <a:buNone/>
              <a:defRPr sz="5200"/>
            </a:lvl5pPr>
          </a:lstStyle>
          <a:p>
            <a:pPr lvl="0"/>
            <a:r>
              <a:rPr lang="en-US" dirty="0"/>
              <a:t>Click here to add authors</a:t>
            </a:r>
          </a:p>
        </p:txBody>
      </p:sp>
      <p:sp>
        <p:nvSpPr>
          <p:cNvPr id="78" name="Text Placeholder 76"/>
          <p:cNvSpPr>
            <a:spLocks noGrp="1"/>
          </p:cNvSpPr>
          <p:nvPr>
            <p:ph type="body" sz="quarter" idx="151" hasCustomPrompt="1"/>
          </p:nvPr>
        </p:nvSpPr>
        <p:spPr>
          <a:xfrm>
            <a:off x="2966296" y="1616968"/>
            <a:ext cx="15999484" cy="1280160"/>
          </a:xfrm>
          <a:prstGeom prst="rect">
            <a:avLst/>
          </a:prstGeom>
        </p:spPr>
        <p:txBody>
          <a:bodyPr lIns="67229" tIns="33615" rIns="67229" bIns="33615"/>
          <a:lstStyle>
            <a:lvl1pPr algn="ctr">
              <a:buFontTx/>
              <a:buNone/>
              <a:defRPr sz="6400">
                <a:solidFill>
                  <a:schemeClr val="bg1"/>
                </a:solidFill>
              </a:defRPr>
            </a:lvl1pPr>
            <a:lvl2pPr>
              <a:buFontTx/>
              <a:buNone/>
              <a:defRPr sz="5200"/>
            </a:lvl2pPr>
            <a:lvl3pPr>
              <a:buFontTx/>
              <a:buNone/>
              <a:defRPr sz="5200"/>
            </a:lvl3pPr>
            <a:lvl4pPr>
              <a:buFontTx/>
              <a:buNone/>
              <a:defRPr sz="5200"/>
            </a:lvl4pPr>
            <a:lvl5pPr>
              <a:buFontTx/>
              <a:buNone/>
              <a:defRPr sz="5200"/>
            </a:lvl5pPr>
          </a:lstStyle>
          <a:p>
            <a:pPr lvl="0"/>
            <a:r>
              <a:rPr lang="en-US" dirty="0"/>
              <a:t>Click here to add authors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www.facebook.com/pages/PosterPresentationscom/217914411419?v=app_4949752878&amp;ref=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0" name="Rectangle 19"/>
          <p:cNvSpPr/>
          <p:nvPr/>
        </p:nvSpPr>
        <p:spPr>
          <a:xfrm>
            <a:off x="22111066" y="0"/>
            <a:ext cx="10436153"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4453" tIns="268904" rIns="134453" bIns="134453" rtlCol="0" anchor="t" anchorCtr="0"/>
          <a:lstStyle/>
          <a:p>
            <a:pPr algn="ctr"/>
            <a:r>
              <a:rPr lang="en-US" sz="3900" b="1" dirty="0">
                <a:solidFill>
                  <a:schemeClr val="bg1"/>
                </a:solidFill>
                <a:latin typeface="Trebuchet MS" pitchFamily="34" charset="0"/>
              </a:rPr>
              <a:t>QUICK</a:t>
            </a:r>
            <a:r>
              <a:rPr lang="en-US" sz="3900" b="1" baseline="0" dirty="0">
                <a:solidFill>
                  <a:schemeClr val="bg1"/>
                </a:solidFill>
                <a:latin typeface="Trebuchet MS" pitchFamily="34" charset="0"/>
              </a:rPr>
              <a:t> TIPS</a:t>
            </a:r>
            <a:endParaRPr lang="en-US" sz="3900" b="1" dirty="0">
              <a:solidFill>
                <a:schemeClr val="bg1"/>
              </a:solidFill>
              <a:latin typeface="Trebuchet MS" pitchFamily="34" charset="0"/>
            </a:endParaRPr>
          </a:p>
          <a:p>
            <a:pPr algn="ctr"/>
            <a:r>
              <a:rPr lang="en-US" sz="3900" b="1" dirty="0">
                <a:solidFill>
                  <a:srgbClr val="FFFF00"/>
                </a:solidFill>
                <a:latin typeface="Trebuchet MS" pitchFamily="34" charset="0"/>
              </a:rPr>
              <a:t>(--THIS SECTION DOES NOT PRINT--)</a:t>
            </a:r>
          </a:p>
          <a:p>
            <a:pPr algn="ctr"/>
            <a:endParaRPr lang="en-US" sz="3300" b="1" dirty="0">
              <a:latin typeface="Trebuchet MS" pitchFamily="34" charset="0"/>
            </a:endParaRPr>
          </a:p>
          <a:p>
            <a:pPr defTabSz="2304789"/>
            <a:r>
              <a:rPr lang="en-US" sz="3300" dirty="0">
                <a:latin typeface="Trebuchet MS" pitchFamily="34" charset="0"/>
              </a:rPr>
              <a:t>This PowerPoint</a:t>
            </a:r>
            <a:r>
              <a:rPr lang="en-US" sz="3300" baseline="0" dirty="0">
                <a:latin typeface="Trebuchet MS" pitchFamily="34" charset="0"/>
              </a:rPr>
              <a:t> template requires basic PowerPoint (version 2007 or newer) skills. Below is a list of commonly asked questions specific to this template. </a:t>
            </a:r>
            <a:br>
              <a:rPr lang="en-US" sz="3300" baseline="0" dirty="0">
                <a:latin typeface="Trebuchet MS" pitchFamily="34" charset="0"/>
              </a:rPr>
            </a:br>
            <a:r>
              <a:rPr lang="en-US" sz="3300" baseline="0" dirty="0">
                <a:latin typeface="Trebuchet MS" pitchFamily="34" charset="0"/>
              </a:rPr>
              <a:t>If you are using an older version of PowerPoint some template features may not work properly.</a:t>
            </a:r>
          </a:p>
          <a:p>
            <a:pPr defTabSz="2304789"/>
            <a:endParaRPr lang="en-US" sz="3900" b="1" dirty="0">
              <a:solidFill>
                <a:srgbClr val="FFFF00"/>
              </a:solidFill>
              <a:latin typeface="Trebuchet MS" pitchFamily="34" charset="0"/>
            </a:endParaRPr>
          </a:p>
          <a:p>
            <a:pPr algn="ctr"/>
            <a:r>
              <a:rPr lang="en-US" sz="3900" b="1" dirty="0">
                <a:solidFill>
                  <a:schemeClr val="bg1"/>
                </a:solidFill>
                <a:latin typeface="Trebuchet MS" pitchFamily="34" charset="0"/>
              </a:rPr>
              <a:t>Using the template</a:t>
            </a:r>
            <a:endParaRPr lang="en-US" sz="3900" b="1" baseline="0" dirty="0">
              <a:solidFill>
                <a:schemeClr val="bg1"/>
              </a:solidFill>
              <a:latin typeface="Trebuchet MS" pitchFamily="34" charset="0"/>
            </a:endParaRPr>
          </a:p>
          <a:p>
            <a:pPr algn="ctr"/>
            <a:endParaRPr lang="en-US" sz="3300" b="1" dirty="0">
              <a:solidFill>
                <a:srgbClr val="FFFF00"/>
              </a:solidFill>
              <a:latin typeface="Trebuchet MS" pitchFamily="34" charset="0"/>
            </a:endParaRPr>
          </a:p>
          <a:p>
            <a:pPr marL="0" marR="0" indent="0" algn="l" defTabSz="2304789" rtl="0" eaLnBrk="1" fontAlgn="auto" latinLnBrk="0" hangingPunct="1">
              <a:lnSpc>
                <a:spcPct val="100000"/>
              </a:lnSpc>
              <a:spcBef>
                <a:spcPts val="0"/>
              </a:spcBef>
              <a:spcAft>
                <a:spcPts val="0"/>
              </a:spcAft>
              <a:buClrTx/>
              <a:buSzTx/>
              <a:buFontTx/>
              <a:buNone/>
              <a:tabLst/>
              <a:defRPr/>
            </a:pPr>
            <a:r>
              <a:rPr lang="en-US" sz="3300" b="1" dirty="0">
                <a:solidFill>
                  <a:srgbClr val="FFFF00"/>
                </a:solidFill>
                <a:latin typeface="Trebuchet MS" pitchFamily="34" charset="0"/>
              </a:rPr>
              <a:t>Verifying the quality of your graphics</a:t>
            </a:r>
          </a:p>
          <a:p>
            <a:pPr defTabSz="2304789"/>
            <a:r>
              <a:rPr lang="en-US" sz="3300" dirty="0">
                <a:latin typeface="Trebuchet MS" pitchFamily="34" charset="0"/>
              </a:rPr>
              <a:t>Go to the </a:t>
            </a:r>
            <a:r>
              <a:rPr lang="en-US" sz="33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300" baseline="0" dirty="0">
                <a:latin typeface="Trebuchet MS" pitchFamily="34" charset="0"/>
              </a:rPr>
            </a:br>
            <a:endParaRPr lang="en-US" sz="3300" baseline="0" dirty="0">
              <a:latin typeface="Trebuchet MS" pitchFamily="34" charset="0"/>
            </a:endParaRPr>
          </a:p>
          <a:p>
            <a:pPr defTabSz="2304789"/>
            <a:r>
              <a:rPr lang="en-US" sz="3300" b="1" dirty="0">
                <a:solidFill>
                  <a:srgbClr val="FFFF00"/>
                </a:solidFill>
                <a:latin typeface="Trebuchet MS" pitchFamily="34" charset="0"/>
              </a:rPr>
              <a:t>Using the placeholders</a:t>
            </a:r>
          </a:p>
          <a:p>
            <a:pPr defTabSz="2304789"/>
            <a:r>
              <a:rPr lang="en-US" sz="3300" baseline="0" dirty="0">
                <a:latin typeface="Trebuchet MS" pitchFamily="34" charset="0"/>
              </a:rPr>
              <a:t>To add text to this template click inside a placeholder and type in or paste your text. To move a placeholder, click on it </a:t>
            </a:r>
            <a:r>
              <a:rPr lang="en-US" sz="3300" u="sng" baseline="0" dirty="0">
                <a:latin typeface="Trebuchet MS" pitchFamily="34" charset="0"/>
              </a:rPr>
              <a:t>once</a:t>
            </a:r>
            <a:r>
              <a:rPr lang="en-US" sz="3300" baseline="0" dirty="0">
                <a:latin typeface="Trebuchet MS" pitchFamily="34" charset="0"/>
              </a:rPr>
              <a:t> (to select it), place your cursor on its frame and your cursor will change to this symbol:         Then, click </a:t>
            </a:r>
            <a:r>
              <a:rPr lang="en-US" sz="3300" u="sng" baseline="0" dirty="0">
                <a:latin typeface="Trebuchet MS" pitchFamily="34" charset="0"/>
              </a:rPr>
              <a:t>once</a:t>
            </a:r>
            <a:r>
              <a:rPr lang="en-US" sz="3300" baseline="0" dirty="0">
                <a:latin typeface="Trebuchet MS" pitchFamily="34" charset="0"/>
              </a:rPr>
              <a:t> and drag it to its new location where you can resize it as needed. Additional placeholders can be found on the left side of this template.</a:t>
            </a:r>
          </a:p>
          <a:p>
            <a:pPr defTabSz="2304789"/>
            <a:endParaRPr lang="en-US" sz="3300" b="1" baseline="0" dirty="0">
              <a:solidFill>
                <a:srgbClr val="FFFF00"/>
              </a:solidFill>
              <a:latin typeface="Trebuchet MS" pitchFamily="34" charset="0"/>
            </a:endParaRPr>
          </a:p>
          <a:p>
            <a:pPr defTabSz="2304789"/>
            <a:r>
              <a:rPr lang="en-US" sz="3300" b="1" baseline="0" dirty="0">
                <a:solidFill>
                  <a:srgbClr val="FFFF00"/>
                </a:solidFill>
                <a:latin typeface="Trebuchet MS" pitchFamily="34" charset="0"/>
              </a:rPr>
              <a:t>Modifying the layout</a:t>
            </a:r>
          </a:p>
          <a:p>
            <a:pPr defTabSz="2304789"/>
            <a:r>
              <a:rPr lang="en-US" sz="3300" dirty="0">
                <a:latin typeface="Trebuchet MS" pitchFamily="34" charset="0"/>
              </a:rPr>
              <a:t>This template has four </a:t>
            </a:r>
            <a:r>
              <a:rPr lang="en-US" sz="3300" baseline="0" dirty="0">
                <a:latin typeface="Trebuchet MS" pitchFamily="34" charset="0"/>
              </a:rPr>
              <a:t>different </a:t>
            </a:r>
          </a:p>
          <a:p>
            <a:pPr defTabSz="2304789"/>
            <a:r>
              <a:rPr lang="en-US" sz="3300" baseline="0" dirty="0">
                <a:latin typeface="Trebuchet MS" pitchFamily="34" charset="0"/>
              </a:rPr>
              <a:t>column layouts.   </a:t>
            </a:r>
            <a:r>
              <a:rPr lang="en-US" sz="3300" u="sng" baseline="0" dirty="0">
                <a:latin typeface="Trebuchet MS" pitchFamily="34" charset="0"/>
              </a:rPr>
              <a:t>Right-click</a:t>
            </a:r>
            <a:r>
              <a:rPr lang="en-US" sz="3300" baseline="0" dirty="0">
                <a:latin typeface="Trebuchet MS" pitchFamily="34" charset="0"/>
              </a:rPr>
              <a:t> your </a:t>
            </a:r>
          </a:p>
          <a:p>
            <a:pPr defTabSz="2304789"/>
            <a:r>
              <a:rPr lang="en-US" sz="3300" baseline="0" dirty="0">
                <a:latin typeface="Trebuchet MS" pitchFamily="34" charset="0"/>
              </a:rPr>
              <a:t>mouse on the background and </a:t>
            </a:r>
          </a:p>
          <a:p>
            <a:pPr defTabSz="2304789"/>
            <a:r>
              <a:rPr lang="en-US" sz="3300" baseline="0" dirty="0">
                <a:latin typeface="Trebuchet MS" pitchFamily="34" charset="0"/>
              </a:rPr>
              <a:t>click on “Layout” to see the</a:t>
            </a:r>
          </a:p>
          <a:p>
            <a:pPr defTabSz="2304789"/>
            <a:r>
              <a:rPr lang="en-US" sz="3300" baseline="0" dirty="0">
                <a:latin typeface="Trebuchet MS" pitchFamily="34" charset="0"/>
              </a:rPr>
              <a:t> layout options.  The columns in </a:t>
            </a:r>
          </a:p>
          <a:p>
            <a:pPr defTabSz="2304789"/>
            <a:r>
              <a:rPr lang="en-US" sz="3300" baseline="0" dirty="0">
                <a:latin typeface="Trebuchet MS" pitchFamily="34" charset="0"/>
              </a:rPr>
              <a:t>the provided layouts are fixed and  cannot be moved but advanced users can modify any layout by going to VIEW and then SLIDE MASTER.</a:t>
            </a:r>
          </a:p>
          <a:p>
            <a:pPr marL="0" marR="0" indent="0" algn="l" defTabSz="2304789" rtl="0" eaLnBrk="1" fontAlgn="auto" latinLnBrk="0" hangingPunct="1">
              <a:lnSpc>
                <a:spcPct val="100000"/>
              </a:lnSpc>
              <a:spcBef>
                <a:spcPts val="0"/>
              </a:spcBef>
              <a:spcAft>
                <a:spcPts val="0"/>
              </a:spcAft>
              <a:buClrTx/>
              <a:buSzTx/>
              <a:buFontTx/>
              <a:buNone/>
              <a:tabLst/>
              <a:defRPr/>
            </a:pPr>
            <a:endParaRPr lang="en-US" sz="3300" baseline="0" dirty="0">
              <a:latin typeface="Trebuchet MS" pitchFamily="34" charset="0"/>
            </a:endParaRPr>
          </a:p>
          <a:p>
            <a:pPr defTabSz="2304789"/>
            <a:r>
              <a:rPr lang="en-US" sz="3300" b="1" baseline="0" dirty="0">
                <a:solidFill>
                  <a:srgbClr val="FFFF00"/>
                </a:solidFill>
                <a:latin typeface="Trebuchet MS" pitchFamily="34" charset="0"/>
              </a:rPr>
              <a:t>Importing text and graphics from external sources</a:t>
            </a:r>
          </a:p>
          <a:p>
            <a:pPr defTabSz="2304789"/>
            <a:r>
              <a:rPr lang="en-US" sz="3300" b="1" u="sng" baseline="0" dirty="0">
                <a:latin typeface="Trebuchet MS" pitchFamily="34" charset="0"/>
              </a:rPr>
              <a:t>TEXT: </a:t>
            </a:r>
            <a:r>
              <a:rPr lang="en-US" sz="3300" baseline="0" dirty="0">
                <a:latin typeface="Trebuchet MS" pitchFamily="34" charset="0"/>
              </a:rPr>
              <a:t>Paste or type your text into a pre-existing placeholder or drag in a new placeholder from the left side of the template. Move it anywhere as needed.</a:t>
            </a:r>
          </a:p>
          <a:p>
            <a:pPr defTabSz="2304789"/>
            <a:r>
              <a:rPr lang="en-US" sz="3300" b="1" u="sng" baseline="0" dirty="0">
                <a:latin typeface="Trebuchet MS" pitchFamily="34" charset="0"/>
              </a:rPr>
              <a:t>PHOTOS: </a:t>
            </a:r>
            <a:r>
              <a:rPr lang="en-US" sz="3300" baseline="0" dirty="0">
                <a:latin typeface="Trebuchet MS" pitchFamily="34" charset="0"/>
              </a:rPr>
              <a:t>Drag in a picture placeholder, size it </a:t>
            </a:r>
            <a:r>
              <a:rPr lang="en-US" sz="3300" u="sng" baseline="0" dirty="0">
                <a:latin typeface="Trebuchet MS" pitchFamily="34" charset="0"/>
              </a:rPr>
              <a:t>first</a:t>
            </a:r>
            <a:r>
              <a:rPr lang="en-US" sz="3300" baseline="0" dirty="0">
                <a:latin typeface="Trebuchet MS" pitchFamily="34" charset="0"/>
              </a:rPr>
              <a:t>, click in it and insert a photo from the menu.</a:t>
            </a:r>
          </a:p>
          <a:p>
            <a:pPr defTabSz="2304789"/>
            <a:r>
              <a:rPr lang="en-US" sz="3300" b="1" u="sng" baseline="0" dirty="0">
                <a:latin typeface="Trebuchet MS" pitchFamily="34" charset="0"/>
              </a:rPr>
              <a:t>TABLES: </a:t>
            </a:r>
            <a:r>
              <a:rPr lang="en-US" sz="3300" baseline="0" dirty="0">
                <a:latin typeface="Trebuchet MS" pitchFamily="34" charset="0"/>
              </a:rPr>
              <a:t>You can copy and paste a table from an external document onto this poster template. To adjust  the way the text fits within the cells of a table that has been pasted, </a:t>
            </a:r>
            <a:r>
              <a:rPr lang="en-US" sz="3300" u="sng" baseline="0" dirty="0">
                <a:latin typeface="Trebuchet MS" pitchFamily="34" charset="0"/>
              </a:rPr>
              <a:t>right-click</a:t>
            </a:r>
            <a:r>
              <a:rPr lang="en-US" sz="3300" baseline="0" dirty="0">
                <a:latin typeface="Trebuchet MS" pitchFamily="34" charset="0"/>
              </a:rPr>
              <a:t> on the table, click FORMAT SHAPE  then click on TEXT BOX and change the INTERNAL MARGIN values to 0.25</a:t>
            </a:r>
          </a:p>
          <a:p>
            <a:pPr defTabSz="2304789"/>
            <a:endParaRPr lang="en-US" sz="3300" baseline="0" dirty="0">
              <a:latin typeface="Trebuchet MS" pitchFamily="34" charset="0"/>
            </a:endParaRPr>
          </a:p>
          <a:p>
            <a:pPr defTabSz="2304789"/>
            <a:r>
              <a:rPr lang="en-US" sz="3300" b="1" baseline="0" dirty="0">
                <a:solidFill>
                  <a:srgbClr val="FFFF00"/>
                </a:solidFill>
                <a:latin typeface="Trebuchet MS" pitchFamily="34" charset="0"/>
              </a:rPr>
              <a:t>Modifying the color scheme</a:t>
            </a:r>
          </a:p>
          <a:p>
            <a:pPr defTabSz="2304789"/>
            <a:r>
              <a:rPr lang="en-US" sz="3300" baseline="0" dirty="0">
                <a:latin typeface="Trebuchet MS" pitchFamily="34" charset="0"/>
              </a:rPr>
              <a:t>To change the color scheme of this template go to the “Design” menu and click on “Colors”. You can choose from the provide color combinations or you can create your own.</a:t>
            </a:r>
          </a:p>
          <a:p>
            <a:pPr defTabSz="2304789"/>
            <a:endParaRPr lang="en-US" sz="3300" baseline="0" dirty="0">
              <a:latin typeface="Trebuchet MS" pitchFamily="34" charset="0"/>
            </a:endParaRPr>
          </a:p>
          <a:p>
            <a:pPr defTabSz="2304789"/>
            <a:endParaRPr lang="en-US" sz="3300" baseline="0" dirty="0">
              <a:latin typeface="Trebuchet MS" pitchFamily="34" charset="0"/>
            </a:endParaRPr>
          </a:p>
          <a:p>
            <a:pPr defTabSz="3227091"/>
            <a:endParaRPr lang="en-US" sz="2300" baseline="0" dirty="0">
              <a:latin typeface="Trebuchet MS" pitchFamily="34" charset="0"/>
            </a:endParaRPr>
          </a:p>
          <a:p>
            <a:pPr defTabSz="3227091"/>
            <a:endParaRPr lang="en-US" sz="2300" dirty="0">
              <a:latin typeface="Trebuchet MS" pitchFamily="34" charset="0"/>
            </a:endParaRPr>
          </a:p>
          <a:p>
            <a:pPr algn="ctr"/>
            <a:endParaRPr lang="en-US" sz="2300" b="1" dirty="0">
              <a:solidFill>
                <a:schemeClr val="bg1"/>
              </a:solidFill>
              <a:latin typeface="Trebuchet MS" pitchFamily="34" charset="0"/>
            </a:endParaRPr>
          </a:p>
          <a:p>
            <a:pPr defTabSz="3227091"/>
            <a:endParaRPr lang="en-US" sz="2300" b="1" dirty="0">
              <a:solidFill>
                <a:srgbClr val="FFFF00"/>
              </a:solidFill>
              <a:latin typeface="Trebuchet MS" pitchFamily="34" charset="0"/>
            </a:endParaRPr>
          </a:p>
          <a:p>
            <a:pPr algn="ctr"/>
            <a:endParaRPr lang="en-US" sz="3300" b="1" dirty="0">
              <a:latin typeface="Trebuchet MS" pitchFamily="34" charset="0"/>
            </a:endParaRPr>
          </a:p>
        </p:txBody>
      </p:sp>
      <p:sp>
        <p:nvSpPr>
          <p:cNvPr id="29" name="Rectangle 28"/>
          <p:cNvSpPr/>
          <p:nvPr/>
        </p:nvSpPr>
        <p:spPr>
          <a:xfrm>
            <a:off x="-10593609" y="-19596"/>
            <a:ext cx="10417646"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4453" tIns="268904" rIns="134453" bIns="134453" rtlCol="0" anchor="t" anchorCtr="0"/>
          <a:lstStyle/>
          <a:p>
            <a:pPr algn="ctr"/>
            <a:r>
              <a:rPr lang="en-US" sz="4400" b="1" dirty="0">
                <a:solidFill>
                  <a:schemeClr val="bg1"/>
                </a:solidFill>
                <a:latin typeface="Trebuchet MS" pitchFamily="34" charset="0"/>
              </a:rPr>
              <a:t>QUICK DESIGN</a:t>
            </a:r>
            <a:r>
              <a:rPr lang="en-US" sz="4400" b="1" baseline="0" dirty="0">
                <a:solidFill>
                  <a:schemeClr val="bg1"/>
                </a:solidFill>
                <a:latin typeface="Trebuchet MS" pitchFamily="34" charset="0"/>
              </a:rPr>
              <a:t> </a:t>
            </a:r>
            <a:r>
              <a:rPr lang="en-US" sz="4400" b="1" dirty="0">
                <a:solidFill>
                  <a:schemeClr val="bg1"/>
                </a:solidFill>
                <a:latin typeface="Trebuchet MS" pitchFamily="34" charset="0"/>
              </a:rPr>
              <a:t>GUIDE</a:t>
            </a:r>
          </a:p>
          <a:p>
            <a:pPr algn="ctr"/>
            <a:r>
              <a:rPr lang="en-US" sz="3900" b="1" dirty="0">
                <a:solidFill>
                  <a:srgbClr val="FFFF00"/>
                </a:solidFill>
                <a:latin typeface="Trebuchet MS" pitchFamily="34" charset="0"/>
              </a:rPr>
              <a:t>(--THIS SECTION DOES NOT PRINT--)</a:t>
            </a:r>
          </a:p>
          <a:p>
            <a:pPr algn="ctr"/>
            <a:endParaRPr lang="en-US" sz="3300" b="1" dirty="0">
              <a:latin typeface="Trebuchet MS" pitchFamily="34" charset="0"/>
            </a:endParaRPr>
          </a:p>
          <a:p>
            <a:pPr defTabSz="3227091"/>
            <a:r>
              <a:rPr lang="en-US" sz="3300" dirty="0">
                <a:latin typeface="Trebuchet MS" pitchFamily="34" charset="0"/>
              </a:rPr>
              <a:t>This PowerPoint</a:t>
            </a:r>
            <a:r>
              <a:rPr lang="en-US" sz="3300" baseline="0" dirty="0">
                <a:latin typeface="Trebuchet MS" pitchFamily="34" charset="0"/>
              </a:rPr>
              <a:t> </a:t>
            </a:r>
            <a:r>
              <a:rPr lang="en-US" sz="3300" dirty="0">
                <a:latin typeface="Trebuchet MS" pitchFamily="34" charset="0"/>
              </a:rPr>
              <a:t>2007 template produces</a:t>
            </a:r>
            <a:r>
              <a:rPr lang="en-US" sz="3300" baseline="0" dirty="0">
                <a:latin typeface="Trebuchet MS" pitchFamily="34" charset="0"/>
              </a:rPr>
              <a:t> </a:t>
            </a:r>
            <a:r>
              <a:rPr lang="en-US" sz="3300" dirty="0">
                <a:latin typeface="Trebuchet MS" pitchFamily="34" charset="0"/>
              </a:rPr>
              <a:t>a 30in </a:t>
            </a:r>
            <a:r>
              <a:rPr lang="en-US" sz="3300" baseline="0" dirty="0">
                <a:latin typeface="Trebuchet MS" pitchFamily="34" charset="0"/>
              </a:rPr>
              <a:t>x 40in</a:t>
            </a:r>
            <a:r>
              <a:rPr lang="en-US" sz="3300" dirty="0">
                <a:latin typeface="Trebuchet MS" pitchFamily="34" charset="0"/>
              </a:rPr>
              <a:t> professional  poster. It</a:t>
            </a:r>
            <a:r>
              <a:rPr lang="en-US" sz="3300" baseline="0" dirty="0">
                <a:latin typeface="Trebuchet MS" pitchFamily="34" charset="0"/>
              </a:rPr>
              <a:t> </a:t>
            </a:r>
            <a:r>
              <a:rPr lang="en-US" sz="3300" dirty="0">
                <a:latin typeface="Trebuchet MS" pitchFamily="34" charset="0"/>
              </a:rPr>
              <a:t>will save you valuable time placing titles, subtitles,</a:t>
            </a:r>
            <a:r>
              <a:rPr lang="en-US" sz="3300" baseline="0" dirty="0">
                <a:latin typeface="Trebuchet MS" pitchFamily="34" charset="0"/>
              </a:rPr>
              <a:t> text, and graphics</a:t>
            </a:r>
            <a:r>
              <a:rPr lang="en-US" sz="3300" dirty="0">
                <a:latin typeface="Trebuchet MS" pitchFamily="34" charset="0"/>
              </a:rPr>
              <a:t>. </a:t>
            </a:r>
          </a:p>
          <a:p>
            <a:pPr defTabSz="3227091"/>
            <a:endParaRPr lang="en-US" sz="3300" dirty="0">
              <a:latin typeface="Trebuchet MS" pitchFamily="34" charset="0"/>
            </a:endParaRPr>
          </a:p>
          <a:p>
            <a:pPr defTabSz="3227091"/>
            <a:r>
              <a:rPr lang="en-US" sz="3300" dirty="0">
                <a:latin typeface="Trebuchet MS" pitchFamily="34" charset="0"/>
              </a:rPr>
              <a:t>Use it to create your presentation. Then send</a:t>
            </a:r>
            <a:r>
              <a:rPr lang="en-US" sz="3300" baseline="0" dirty="0">
                <a:latin typeface="Trebuchet MS" pitchFamily="34" charset="0"/>
              </a:rPr>
              <a:t> it </a:t>
            </a:r>
            <a:r>
              <a:rPr lang="en-US" sz="3300" dirty="0">
                <a:latin typeface="Trebuchet MS" pitchFamily="34" charset="0"/>
              </a:rPr>
              <a:t>to </a:t>
            </a:r>
            <a:r>
              <a:rPr lang="en-US" sz="3300" b="1" dirty="0">
                <a:latin typeface="Trebuchet MS" pitchFamily="34" charset="0"/>
              </a:rPr>
              <a:t>PosterPresentations.com</a:t>
            </a:r>
            <a:r>
              <a:rPr lang="en-US" sz="3300" dirty="0">
                <a:latin typeface="Trebuchet MS" pitchFamily="34" charset="0"/>
              </a:rPr>
              <a:t> for premium quality, same day affordable printing.</a:t>
            </a:r>
            <a:br>
              <a:rPr lang="en-US" sz="3300" dirty="0">
                <a:latin typeface="Trebuchet MS" pitchFamily="34" charset="0"/>
              </a:rPr>
            </a:br>
            <a:endParaRPr lang="en-US" sz="3300" dirty="0">
              <a:latin typeface="Trebuchet MS" pitchFamily="34" charset="0"/>
            </a:endParaRPr>
          </a:p>
          <a:p>
            <a:pPr defTabSz="3227091"/>
            <a:r>
              <a:rPr lang="en-US" sz="3300" dirty="0">
                <a:latin typeface="Trebuchet MS" pitchFamily="34" charset="0"/>
              </a:rPr>
              <a:t>We provide a series of </a:t>
            </a:r>
            <a:r>
              <a:rPr lang="en-US" sz="3300" b="1" dirty="0">
                <a:latin typeface="Trebuchet MS" pitchFamily="34" charset="0"/>
              </a:rPr>
              <a:t>online tutorials</a:t>
            </a:r>
            <a:r>
              <a:rPr lang="en-US" sz="3300" dirty="0">
                <a:latin typeface="Trebuchet MS" pitchFamily="34" charset="0"/>
              </a:rPr>
              <a:t> that will guide you through the poster design process and answer your poster production questions. </a:t>
            </a:r>
          </a:p>
          <a:p>
            <a:pPr defTabSz="3227091"/>
            <a:endParaRPr lang="en-US" sz="3300" dirty="0">
              <a:latin typeface="Trebuchet MS" pitchFamily="34" charset="0"/>
            </a:endParaRPr>
          </a:p>
          <a:p>
            <a:pPr defTabSz="3227091"/>
            <a:r>
              <a:rPr lang="en-US" sz="3300" dirty="0">
                <a:latin typeface="Trebuchet MS" pitchFamily="34" charset="0"/>
              </a:rPr>
              <a:t>View our online</a:t>
            </a:r>
            <a:r>
              <a:rPr lang="en-US" sz="3300" baseline="0" dirty="0">
                <a:latin typeface="Trebuchet MS" pitchFamily="34" charset="0"/>
              </a:rPr>
              <a:t> tutorials at:</a:t>
            </a:r>
            <a:br>
              <a:rPr lang="en-US" sz="3300" dirty="0">
                <a:latin typeface="Trebuchet MS" pitchFamily="34" charset="0"/>
              </a:rPr>
            </a:br>
            <a:r>
              <a:rPr lang="en-US" sz="3300" dirty="0">
                <a:solidFill>
                  <a:srgbClr val="FFFF00"/>
                </a:solidFill>
                <a:latin typeface="Trebuchet MS" pitchFamily="34" charset="0"/>
              </a:rPr>
              <a:t> http://bit.ly/Poster_creation_help </a:t>
            </a:r>
            <a:br>
              <a:rPr lang="en-US" sz="3300" dirty="0">
                <a:latin typeface="Trebuchet MS" pitchFamily="34" charset="0"/>
              </a:rPr>
            </a:br>
            <a:r>
              <a:rPr lang="en-US" sz="3300" dirty="0">
                <a:latin typeface="Trebuchet MS" pitchFamily="34" charset="0"/>
              </a:rPr>
              <a:t>(copy</a:t>
            </a:r>
            <a:r>
              <a:rPr lang="en-US" sz="3300" baseline="0" dirty="0">
                <a:latin typeface="Trebuchet MS" pitchFamily="34" charset="0"/>
              </a:rPr>
              <a:t> and paste the link into your web browser).</a:t>
            </a:r>
          </a:p>
          <a:p>
            <a:pPr defTabSz="3227091"/>
            <a:endParaRPr lang="en-US" sz="3300" dirty="0">
              <a:latin typeface="Trebuchet MS" pitchFamily="34" charset="0"/>
            </a:endParaRPr>
          </a:p>
          <a:p>
            <a:pPr defTabSz="3227091"/>
            <a:r>
              <a:rPr lang="en-US" sz="3300" dirty="0">
                <a:latin typeface="Trebuchet MS" pitchFamily="34" charset="0"/>
              </a:rPr>
              <a:t>For assistance and to order your printed poster</a:t>
            </a:r>
            <a:r>
              <a:rPr lang="en-US" sz="3300" dirty="0">
                <a:solidFill>
                  <a:schemeClr val="bg1"/>
                </a:solidFill>
                <a:latin typeface="Trebuchet MS" pitchFamily="34" charset="0"/>
              </a:rPr>
              <a:t> call </a:t>
            </a:r>
            <a:r>
              <a:rPr lang="en-US" sz="3300" b="1" dirty="0">
                <a:solidFill>
                  <a:srgbClr val="FFFF00"/>
                </a:solidFill>
                <a:latin typeface="Trebuchet MS" pitchFamily="34" charset="0"/>
              </a:rPr>
              <a:t>PosterPresentations.com</a:t>
            </a:r>
            <a:r>
              <a:rPr lang="en-US" sz="3300" dirty="0">
                <a:solidFill>
                  <a:srgbClr val="FFFF00"/>
                </a:solidFill>
                <a:latin typeface="Trebuchet MS" pitchFamily="34" charset="0"/>
              </a:rPr>
              <a:t> </a:t>
            </a:r>
            <a:r>
              <a:rPr lang="en-US" sz="3300" dirty="0">
                <a:latin typeface="Trebuchet MS" pitchFamily="34" charset="0"/>
              </a:rPr>
              <a:t>at </a:t>
            </a:r>
            <a:r>
              <a:rPr lang="en-US" sz="3900" b="1" dirty="0">
                <a:solidFill>
                  <a:srgbClr val="FFFF00"/>
                </a:solidFill>
                <a:latin typeface="Trebuchet MS" pitchFamily="34" charset="0"/>
              </a:rPr>
              <a:t>1.866.649.3004</a:t>
            </a:r>
          </a:p>
          <a:p>
            <a:pPr defTabSz="3227091"/>
            <a:endParaRPr lang="en-US" sz="3900" b="1" dirty="0">
              <a:solidFill>
                <a:srgbClr val="FFFF00"/>
              </a:solidFill>
              <a:latin typeface="Trebuchet MS" pitchFamily="34" charset="0"/>
            </a:endParaRPr>
          </a:p>
          <a:p>
            <a:pPr defTabSz="3227091"/>
            <a:endParaRPr lang="en-US" sz="3900" b="1" dirty="0">
              <a:solidFill>
                <a:srgbClr val="FFFF00"/>
              </a:solidFill>
              <a:latin typeface="Trebuchet MS" pitchFamily="34" charset="0"/>
            </a:endParaRPr>
          </a:p>
          <a:p>
            <a:pPr algn="ctr"/>
            <a:r>
              <a:rPr lang="en-US" sz="4400" b="1" dirty="0">
                <a:solidFill>
                  <a:schemeClr val="bg1"/>
                </a:solidFill>
                <a:latin typeface="Trebuchet MS" pitchFamily="34" charset="0"/>
              </a:rPr>
              <a:t>Object Placeholders</a:t>
            </a:r>
          </a:p>
          <a:p>
            <a:pPr algn="ctr"/>
            <a:endParaRPr lang="en-US" sz="4400" b="1" dirty="0">
              <a:solidFill>
                <a:schemeClr val="bg1"/>
              </a:solidFill>
              <a:latin typeface="Trebuchet MS" pitchFamily="34" charset="0"/>
            </a:endParaRPr>
          </a:p>
          <a:p>
            <a:pPr defTabSz="3227091"/>
            <a:r>
              <a:rPr lang="en-US" sz="3300" dirty="0">
                <a:latin typeface="Trebuchet MS" pitchFamily="34" charset="0"/>
              </a:rPr>
              <a:t>Use the placeholders provided below to add new elements to your poster:</a:t>
            </a:r>
            <a:r>
              <a:rPr lang="en-US" sz="3300" baseline="0" dirty="0">
                <a:latin typeface="Trebuchet MS" pitchFamily="34" charset="0"/>
              </a:rPr>
              <a:t> </a:t>
            </a:r>
            <a:r>
              <a:rPr lang="en-US" sz="3300" dirty="0">
                <a:latin typeface="Trebuchet MS" pitchFamily="34" charset="0"/>
              </a:rPr>
              <a:t>Drag a placeholder onto the</a:t>
            </a:r>
            <a:r>
              <a:rPr lang="en-US" sz="3300" baseline="0" dirty="0">
                <a:latin typeface="Trebuchet MS" pitchFamily="34" charset="0"/>
              </a:rPr>
              <a:t> poster area,</a:t>
            </a:r>
            <a:r>
              <a:rPr lang="en-US" sz="3300" dirty="0">
                <a:latin typeface="Trebuchet MS" pitchFamily="34" charset="0"/>
              </a:rPr>
              <a:t> size it, and click it to edit.</a:t>
            </a:r>
          </a:p>
          <a:p>
            <a:pPr defTabSz="3227091"/>
            <a:endParaRPr lang="en-US" sz="3300" dirty="0">
              <a:latin typeface="Trebuchet MS" pitchFamily="34" charset="0"/>
            </a:endParaRPr>
          </a:p>
          <a:p>
            <a:pPr defTabSz="3227091"/>
            <a:r>
              <a:rPr lang="en-US" sz="3300" b="1" dirty="0">
                <a:solidFill>
                  <a:srgbClr val="FFFF00"/>
                </a:solidFill>
                <a:latin typeface="Trebuchet MS" pitchFamily="34" charset="0"/>
              </a:rPr>
              <a:t>Section Header placeholder</a:t>
            </a:r>
          </a:p>
          <a:p>
            <a:pPr defTabSz="3227091"/>
            <a:r>
              <a:rPr lang="en-US" sz="3300" dirty="0">
                <a:latin typeface="Trebuchet MS" pitchFamily="34" charset="0"/>
              </a:rPr>
              <a:t>Move</a:t>
            </a:r>
            <a:r>
              <a:rPr lang="en-US" sz="3300" baseline="0" dirty="0">
                <a:latin typeface="Trebuchet MS" pitchFamily="34" charset="0"/>
              </a:rPr>
              <a:t> this preformatted section header placeholder to the poster area to add another section header. Use section headers to separate topics or concepts within your presentation. </a:t>
            </a:r>
          </a:p>
          <a:p>
            <a:pPr defTabSz="3227091"/>
            <a:endParaRPr lang="en-US" sz="3300" baseline="0" dirty="0">
              <a:latin typeface="Trebuchet MS" pitchFamily="34" charset="0"/>
            </a:endParaRPr>
          </a:p>
          <a:p>
            <a:pPr defTabSz="3227091"/>
            <a:endParaRPr lang="en-US" sz="3300" dirty="0">
              <a:latin typeface="Trebuchet MS" pitchFamily="34" charset="0"/>
            </a:endParaRPr>
          </a:p>
          <a:p>
            <a:pPr defTabSz="3227091"/>
            <a:endParaRPr lang="en-US" sz="3300" b="1" dirty="0">
              <a:solidFill>
                <a:srgbClr val="FFFF00"/>
              </a:solidFill>
              <a:latin typeface="Trebuchet MS" pitchFamily="34" charset="0"/>
            </a:endParaRPr>
          </a:p>
          <a:p>
            <a:pPr defTabSz="3227091"/>
            <a:r>
              <a:rPr lang="en-US" sz="3300" b="1" dirty="0">
                <a:solidFill>
                  <a:srgbClr val="FFFF00"/>
                </a:solidFill>
                <a:latin typeface="Trebuchet MS" pitchFamily="34" charset="0"/>
              </a:rPr>
              <a:t>Text placeholder</a:t>
            </a:r>
          </a:p>
          <a:p>
            <a:pPr defTabSz="3227091"/>
            <a:r>
              <a:rPr lang="en-US" sz="3300" baseline="0" dirty="0">
                <a:latin typeface="Trebuchet MS" pitchFamily="34" charset="0"/>
              </a:rPr>
              <a:t>Move this preformatted text placeholder to the poster to add a new body of text.</a:t>
            </a:r>
          </a:p>
          <a:p>
            <a:pPr defTabSz="3227091"/>
            <a:endParaRPr lang="en-US" sz="3300" baseline="0" dirty="0">
              <a:latin typeface="Trebuchet MS" pitchFamily="34" charset="0"/>
            </a:endParaRPr>
          </a:p>
          <a:p>
            <a:pPr defTabSz="3227091"/>
            <a:endParaRPr lang="en-US" sz="3300" baseline="0" dirty="0">
              <a:latin typeface="Trebuchet MS" pitchFamily="34" charset="0"/>
            </a:endParaRPr>
          </a:p>
          <a:p>
            <a:pPr defTabSz="3227091"/>
            <a:endParaRPr lang="en-US" sz="3300" baseline="0" dirty="0">
              <a:latin typeface="Trebuchet MS" pitchFamily="34" charset="0"/>
            </a:endParaRPr>
          </a:p>
          <a:p>
            <a:pPr defTabSz="3227091"/>
            <a:r>
              <a:rPr lang="en-US" sz="3300" b="1" baseline="0" dirty="0">
                <a:solidFill>
                  <a:srgbClr val="FFFF00"/>
                </a:solidFill>
                <a:latin typeface="Trebuchet MS" pitchFamily="34" charset="0"/>
              </a:rPr>
              <a:t>Picture placeholder</a:t>
            </a:r>
          </a:p>
          <a:p>
            <a:pPr defTabSz="3227091"/>
            <a:r>
              <a:rPr lang="en-US" sz="3300" baseline="0" dirty="0">
                <a:latin typeface="Trebuchet MS" pitchFamily="34" charset="0"/>
              </a:rPr>
              <a:t>Move this graphic placeholder onto your poster, size it first, and then click it to add a picture to the poster.</a:t>
            </a:r>
          </a:p>
          <a:p>
            <a:pPr defTabSz="3227091"/>
            <a:endParaRPr lang="en-US" sz="2700" baseline="0" dirty="0">
              <a:latin typeface="Trebuchet MS" pitchFamily="34" charset="0"/>
            </a:endParaRPr>
          </a:p>
          <a:p>
            <a:pPr defTabSz="3227091"/>
            <a:endParaRPr lang="en-US" sz="2700" baseline="0" dirty="0">
              <a:latin typeface="Trebuchet MS" pitchFamily="34" charset="0"/>
            </a:endParaRPr>
          </a:p>
          <a:p>
            <a:pPr defTabSz="3227091"/>
            <a:endParaRPr lang="en-US" sz="2700" baseline="0" dirty="0">
              <a:latin typeface="Trebuchet MS" pitchFamily="34" charset="0"/>
            </a:endParaRPr>
          </a:p>
          <a:p>
            <a:pPr algn="ctr"/>
            <a:endParaRPr lang="en-US" sz="3500" b="1" dirty="0">
              <a:solidFill>
                <a:schemeClr val="bg1"/>
              </a:solidFill>
              <a:latin typeface="Trebuchet MS" pitchFamily="34" charset="0"/>
            </a:endParaRPr>
          </a:p>
          <a:p>
            <a:pPr algn="ctr"/>
            <a:endParaRPr lang="en-US" sz="3500" b="1" dirty="0">
              <a:solidFill>
                <a:schemeClr val="bg1"/>
              </a:solidFill>
              <a:latin typeface="Trebuchet MS" pitchFamily="34" charset="0"/>
            </a:endParaRPr>
          </a:p>
          <a:p>
            <a:pPr algn="ctr"/>
            <a:endParaRPr lang="en-US" sz="3500" b="1" dirty="0">
              <a:solidFill>
                <a:schemeClr val="bg1"/>
              </a:solidFill>
              <a:latin typeface="Trebuchet MS" pitchFamily="34" charset="0"/>
            </a:endParaRPr>
          </a:p>
          <a:p>
            <a:pPr algn="ctr"/>
            <a:endParaRPr lang="en-US" sz="3500" b="1" dirty="0">
              <a:solidFill>
                <a:schemeClr val="bg1"/>
              </a:solidFill>
              <a:latin typeface="Trebuchet MS" pitchFamily="34" charset="0"/>
            </a:endParaRPr>
          </a:p>
          <a:p>
            <a:pPr defTabSz="3227091"/>
            <a:endParaRPr lang="en-US" sz="2700" dirty="0">
              <a:latin typeface="Trebuchet MS" pitchFamily="34" charset="0"/>
            </a:endParaRPr>
          </a:p>
          <a:p>
            <a:pPr algn="ctr"/>
            <a:endParaRPr lang="en-US" sz="2700" b="1" dirty="0">
              <a:solidFill>
                <a:schemeClr val="bg1"/>
              </a:solidFill>
              <a:latin typeface="Trebuchet MS" pitchFamily="34" charset="0"/>
            </a:endParaRPr>
          </a:p>
          <a:p>
            <a:pPr defTabSz="3227091"/>
            <a:endParaRPr lang="en-US" sz="2700" b="1" dirty="0">
              <a:solidFill>
                <a:srgbClr val="FFFF00"/>
              </a:solidFill>
              <a:latin typeface="Trebuchet MS" pitchFamily="34" charset="0"/>
            </a:endParaRPr>
          </a:p>
          <a:p>
            <a:pPr algn="ctr"/>
            <a:endParaRPr lang="en-US" sz="3500" b="1" dirty="0">
              <a:latin typeface="Trebuchet MS" pitchFamily="34" charset="0"/>
            </a:endParaRPr>
          </a:p>
        </p:txBody>
      </p:sp>
      <p:sp>
        <p:nvSpPr>
          <p:cNvPr id="7" name="Rectangle 36"/>
          <p:cNvSpPr>
            <a:spLocks noChangeArrowheads="1"/>
          </p:cNvSpPr>
          <p:nvPr/>
        </p:nvSpPr>
        <p:spPr bwMode="auto">
          <a:xfrm>
            <a:off x="0" y="0"/>
            <a:ext cx="21945600" cy="4238244"/>
          </a:xfrm>
          <a:prstGeom prst="rect">
            <a:avLst/>
          </a:prstGeom>
          <a:solidFill>
            <a:schemeClr val="accent5">
              <a:lumMod val="75000"/>
            </a:schemeClr>
          </a:solidFill>
          <a:ln w="9525">
            <a:solidFill>
              <a:schemeClr val="tx1"/>
            </a:solidFill>
            <a:miter lim="800000"/>
            <a:headEnd/>
            <a:tailEnd/>
          </a:ln>
          <a:effectLst/>
        </p:spPr>
        <p:txBody>
          <a:bodyPr wrap="none" lIns="67227" tIns="33613" rIns="67227" bIns="33613" anchor="ctr"/>
          <a:lstStyle/>
          <a:p>
            <a:pPr>
              <a:defRPr/>
            </a:pPr>
            <a:endParaRPr lang="en-US" dirty="0"/>
          </a:p>
        </p:txBody>
      </p:sp>
      <p:sp>
        <p:nvSpPr>
          <p:cNvPr id="9" name="Rectangle 9"/>
          <p:cNvSpPr>
            <a:spLocks noChangeArrowheads="1"/>
          </p:cNvSpPr>
          <p:nvPr/>
        </p:nvSpPr>
        <p:spPr bwMode="auto">
          <a:xfrm>
            <a:off x="0" y="4244724"/>
            <a:ext cx="21945600" cy="152399"/>
          </a:xfrm>
          <a:prstGeom prst="rect">
            <a:avLst/>
          </a:prstGeom>
          <a:solidFill>
            <a:schemeClr val="accent5">
              <a:lumMod val="50000"/>
            </a:schemeClr>
          </a:solidFill>
          <a:ln w="152400">
            <a:noFill/>
            <a:miter lim="800000"/>
            <a:headEnd/>
            <a:tailEnd/>
          </a:ln>
          <a:effectLst/>
        </p:spPr>
        <p:txBody>
          <a:bodyPr wrap="none" lIns="67227" tIns="33613" rIns="67227" bIns="33613" anchor="ctr"/>
          <a:lstStyle/>
          <a:p>
            <a:pPr>
              <a:defRPr/>
            </a:pPr>
            <a:endParaRPr lang="en-US" dirty="0"/>
          </a:p>
        </p:txBody>
      </p:sp>
      <p:sp>
        <p:nvSpPr>
          <p:cNvPr id="10" name="Text Box 14"/>
          <p:cNvSpPr txBox="1">
            <a:spLocks noChangeArrowheads="1"/>
          </p:cNvSpPr>
          <p:nvPr/>
        </p:nvSpPr>
        <p:spPr bwMode="auto">
          <a:xfrm>
            <a:off x="409578" y="32232603"/>
            <a:ext cx="1983102" cy="250490"/>
          </a:xfrm>
          <a:prstGeom prst="rect">
            <a:avLst/>
          </a:prstGeom>
          <a:noFill/>
          <a:ln w="9525">
            <a:noFill/>
            <a:miter lim="800000"/>
            <a:headEnd/>
            <a:tailEnd/>
          </a:ln>
          <a:effectLst/>
        </p:spPr>
        <p:txBody>
          <a:bodyPr wrap="square" lIns="67099" tIns="33543" rIns="67099" bIns="33543">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2011</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16" name="Rectangle 33"/>
          <p:cNvSpPr>
            <a:spLocks noChangeArrowheads="1"/>
          </p:cNvSpPr>
          <p:nvPr/>
        </p:nvSpPr>
        <p:spPr bwMode="auto">
          <a:xfrm>
            <a:off x="461170" y="4875217"/>
            <a:ext cx="10359231" cy="27128785"/>
          </a:xfrm>
          <a:prstGeom prst="rect">
            <a:avLst/>
          </a:prstGeom>
          <a:solidFill>
            <a:srgbClr val="FFFFFF"/>
          </a:solidFill>
          <a:ln w="9525">
            <a:solidFill>
              <a:schemeClr val="tx2"/>
            </a:solidFill>
            <a:miter lim="800000"/>
            <a:headEnd/>
            <a:tailEnd/>
          </a:ln>
          <a:effectLst/>
        </p:spPr>
        <p:txBody>
          <a:bodyPr wrap="none" lIns="67227" tIns="33613" rIns="67227" bIns="33613" anchor="ctr"/>
          <a:lstStyle/>
          <a:p>
            <a:pPr>
              <a:defRPr/>
            </a:pPr>
            <a:endParaRPr lang="en-US" dirty="0"/>
          </a:p>
        </p:txBody>
      </p:sp>
      <p:sp>
        <p:nvSpPr>
          <p:cNvPr id="17" name="Rectangle 33"/>
          <p:cNvSpPr>
            <a:spLocks noChangeArrowheads="1"/>
          </p:cNvSpPr>
          <p:nvPr/>
        </p:nvSpPr>
        <p:spPr bwMode="auto">
          <a:xfrm>
            <a:off x="11125201" y="4875217"/>
            <a:ext cx="10360819" cy="27128785"/>
          </a:xfrm>
          <a:prstGeom prst="rect">
            <a:avLst/>
          </a:prstGeom>
          <a:solidFill>
            <a:srgbClr val="FFFFFF"/>
          </a:solidFill>
          <a:ln w="9525">
            <a:solidFill>
              <a:schemeClr val="tx2"/>
            </a:solidFill>
            <a:miter lim="800000"/>
            <a:headEnd/>
            <a:tailEnd/>
          </a:ln>
          <a:effectLst/>
        </p:spPr>
        <p:txBody>
          <a:bodyPr wrap="none" lIns="67227" tIns="33613" rIns="67227" bIns="33613" anchor="ctr"/>
          <a:lstStyle/>
          <a:p>
            <a:pPr>
              <a:defRPr/>
            </a:pPr>
            <a:endParaRPr lang="en-US" dirty="0"/>
          </a:p>
        </p:txBody>
      </p:sp>
      <p:sp>
        <p:nvSpPr>
          <p:cNvPr id="34" name="Rectangle 33"/>
          <p:cNvSpPr/>
          <p:nvPr/>
        </p:nvSpPr>
        <p:spPr>
          <a:xfrm>
            <a:off x="-10596921" y="22464959"/>
            <a:ext cx="10417646"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7227" tIns="33613" rIns="67227" bIns="33613" rtlCol="0" anchor="ctr"/>
          <a:lstStyle/>
          <a:p>
            <a:pPr algn="ctr"/>
            <a:endParaRPr lang="en-US" dirty="0"/>
          </a:p>
        </p:txBody>
      </p:sp>
      <p:pic>
        <p:nvPicPr>
          <p:cNvPr id="36" name="Picture 2"/>
          <p:cNvPicPr>
            <a:picLocks noChangeAspect="1" noChangeArrowheads="1"/>
          </p:cNvPicPr>
          <p:nvPr/>
        </p:nvPicPr>
        <p:blipFill>
          <a:blip r:embed="rId3" cstate="print"/>
          <a:srcRect/>
          <a:stretch>
            <a:fillRect/>
          </a:stretch>
        </p:blipFill>
        <p:spPr bwMode="auto">
          <a:xfrm>
            <a:off x="28407361" y="15975966"/>
            <a:ext cx="3864079" cy="2324150"/>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31213333" y="12989004"/>
            <a:ext cx="460870" cy="349369"/>
          </a:xfrm>
          <a:prstGeom prst="rect">
            <a:avLst/>
          </a:prstGeom>
          <a:noFill/>
          <a:ln w="9525">
            <a:solidFill>
              <a:schemeClr val="tx1"/>
            </a:solidFill>
            <a:miter lim="800000"/>
            <a:headEnd/>
            <a:tailEnd/>
          </a:ln>
          <a:effectLst/>
        </p:spPr>
      </p:pic>
      <p:sp>
        <p:nvSpPr>
          <p:cNvPr id="44" name="TextBox 43"/>
          <p:cNvSpPr txBox="1"/>
          <p:nvPr/>
        </p:nvSpPr>
        <p:spPr>
          <a:xfrm>
            <a:off x="22281970" y="30288772"/>
            <a:ext cx="7074080" cy="2160763"/>
          </a:xfrm>
          <a:prstGeom prst="rect">
            <a:avLst/>
          </a:prstGeom>
          <a:noFill/>
        </p:spPr>
        <p:txBody>
          <a:bodyPr wrap="square" lIns="67227" tIns="33613" rIns="67227" bIns="33613" rtlCol="0">
            <a:spAutoFit/>
          </a:bodyPr>
          <a:lstStyle/>
          <a:p>
            <a:r>
              <a:rPr lang="en-US" sz="3500" dirty="0">
                <a:solidFill>
                  <a:schemeClr val="bg1"/>
                </a:solidFill>
              </a:rPr>
              <a:t>© 2011 PosterPresentations.com</a:t>
            </a:r>
            <a:br>
              <a:rPr lang="en-US" sz="3500" dirty="0">
                <a:solidFill>
                  <a:schemeClr val="bg1"/>
                </a:solidFill>
              </a:rPr>
            </a:br>
            <a:r>
              <a:rPr lang="en-US" sz="3500" dirty="0">
                <a:solidFill>
                  <a:schemeClr val="bg1"/>
                </a:solidFill>
              </a:rPr>
              <a:t>    </a:t>
            </a:r>
            <a:r>
              <a:rPr lang="en-US" sz="3300" dirty="0">
                <a:solidFill>
                  <a:schemeClr val="bg1"/>
                </a:solidFill>
              </a:rPr>
              <a:t>2117 Fourth Street ,</a:t>
            </a:r>
            <a:r>
              <a:rPr lang="en-US" sz="3300" baseline="0" dirty="0">
                <a:solidFill>
                  <a:schemeClr val="bg1"/>
                </a:solidFill>
              </a:rPr>
              <a:t> Unit C</a:t>
            </a:r>
            <a:br>
              <a:rPr lang="en-US" sz="3300" baseline="0" dirty="0">
                <a:solidFill>
                  <a:schemeClr val="bg1"/>
                </a:solidFill>
              </a:rPr>
            </a:br>
            <a:r>
              <a:rPr lang="en-US" sz="3300" baseline="0" dirty="0">
                <a:solidFill>
                  <a:schemeClr val="bg1"/>
                </a:solidFill>
              </a:rPr>
              <a:t>    Berkeley CA 94710</a:t>
            </a:r>
            <a:br>
              <a:rPr lang="en-US" sz="3300" baseline="0" dirty="0">
                <a:solidFill>
                  <a:schemeClr val="bg1"/>
                </a:solidFill>
              </a:rPr>
            </a:br>
            <a:r>
              <a:rPr lang="en-US" sz="3300" baseline="0" dirty="0">
                <a:solidFill>
                  <a:schemeClr val="bg1"/>
                </a:solidFill>
              </a:rPr>
              <a:t>    </a:t>
            </a:r>
            <a:r>
              <a:rPr lang="en-US" sz="3300" b="1" baseline="0" dirty="0">
                <a:solidFill>
                  <a:srgbClr val="FFFF00"/>
                </a:solidFill>
              </a:rPr>
              <a:t>posterpresenter@gmail.com</a:t>
            </a:r>
            <a:endParaRPr lang="en-US" sz="3500" b="1" dirty="0">
              <a:solidFill>
                <a:srgbClr val="FFFF00"/>
              </a:solidFill>
            </a:endParaRPr>
          </a:p>
        </p:txBody>
      </p:sp>
      <p:grpSp>
        <p:nvGrpSpPr>
          <p:cNvPr id="40" name="Group 39"/>
          <p:cNvGrpSpPr/>
          <p:nvPr/>
        </p:nvGrpSpPr>
        <p:grpSpPr>
          <a:xfrm>
            <a:off x="-10236737" y="31366289"/>
            <a:ext cx="9750964" cy="1263498"/>
            <a:chOff x="44242388" y="28054064"/>
            <a:chExt cx="9771398" cy="1090621"/>
          </a:xfrm>
        </p:grpSpPr>
        <p:sp>
          <p:nvSpPr>
            <p:cNvPr id="35" name="Rounded Rectangle 34"/>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68327" y="28152425"/>
              <a:ext cx="914400" cy="914400"/>
            </a:xfrm>
            <a:prstGeom prst="rect">
              <a:avLst/>
            </a:prstGeom>
            <a:noFill/>
          </p:spPr>
        </p:pic>
        <p:sp>
          <p:nvSpPr>
            <p:cNvPr id="33" name="TextBox 32"/>
            <p:cNvSpPr txBox="1"/>
            <p:nvPr userDrawn="1"/>
          </p:nvSpPr>
          <p:spPr>
            <a:xfrm>
              <a:off x="45342598" y="28244014"/>
              <a:ext cx="8671188" cy="765116"/>
            </a:xfrm>
            <a:prstGeom prst="rect">
              <a:avLst/>
            </a:prstGeom>
            <a:noFill/>
          </p:spPr>
          <p:txBody>
            <a:bodyPr wrap="square" rtlCol="0">
              <a:spAutoFit/>
            </a:bodyPr>
            <a:lstStyle/>
            <a:p>
              <a:r>
                <a:rPr lang="en-US" sz="2500" dirty="0">
                  <a:solidFill>
                    <a:schemeClr val="tx2"/>
                  </a:solidFill>
                  <a:latin typeface="Trebuchet MS" pitchFamily="34" charset="0"/>
                </a:rPr>
                <a:t>Student</a:t>
              </a:r>
              <a:r>
                <a:rPr lang="en-US" sz="2500" baseline="0" dirty="0">
                  <a:solidFill>
                    <a:schemeClr val="tx2"/>
                  </a:solidFill>
                  <a:latin typeface="Trebuchet MS" pitchFamily="34" charset="0"/>
                </a:rPr>
                <a:t> discounts are available on our </a:t>
              </a:r>
              <a:r>
                <a:rPr lang="en-US" sz="2500" baseline="0" dirty="0" err="1">
                  <a:solidFill>
                    <a:schemeClr val="tx2"/>
                  </a:solidFill>
                  <a:latin typeface="Trebuchet MS" pitchFamily="34" charset="0"/>
                </a:rPr>
                <a:t>Facebook</a:t>
              </a:r>
              <a:r>
                <a:rPr lang="en-US" sz="2500" baseline="0" dirty="0">
                  <a:solidFill>
                    <a:schemeClr val="tx2"/>
                  </a:solidFill>
                  <a:latin typeface="Trebuchet MS" pitchFamily="34" charset="0"/>
                </a:rPr>
                <a:t> page.</a:t>
              </a:r>
              <a:br>
                <a:rPr lang="en-US" sz="2500" baseline="0" dirty="0">
                  <a:solidFill>
                    <a:schemeClr val="tx2"/>
                  </a:solidFill>
                  <a:latin typeface="Trebuchet MS" pitchFamily="34" charset="0"/>
                </a:rPr>
              </a:br>
              <a:r>
                <a:rPr lang="en-US" sz="2500" baseline="0" dirty="0">
                  <a:solidFill>
                    <a:schemeClr val="tx2"/>
                  </a:solidFill>
                  <a:latin typeface="Trebuchet MS" pitchFamily="34" charset="0"/>
                </a:rPr>
                <a:t>Go to </a:t>
              </a:r>
              <a:r>
                <a:rPr lang="en-US" sz="2500" u="sng" baseline="0" dirty="0">
                  <a:solidFill>
                    <a:schemeClr val="tx2"/>
                  </a:solidFill>
                  <a:latin typeface="Trebuchet MS" pitchFamily="34" charset="0"/>
                </a:rPr>
                <a:t>PosterPresentations.com</a:t>
              </a:r>
              <a:r>
                <a:rPr lang="en-US" sz="2500" baseline="0" dirty="0">
                  <a:solidFill>
                    <a:schemeClr val="tx2"/>
                  </a:solidFill>
                  <a:latin typeface="Trebuchet MS" pitchFamily="34" charset="0"/>
                </a:rPr>
                <a:t> and click on the FB icon. </a:t>
              </a:r>
              <a:endParaRPr lang="en-US" sz="2500" dirty="0">
                <a:solidFill>
                  <a:schemeClr val="tx2"/>
                </a:solidFill>
                <a:latin typeface="Trebuchet MS" pitchFamily="34" charset="0"/>
              </a:endParaRPr>
            </a:p>
          </p:txBody>
        </p:sp>
      </p:grpSp>
      <p:cxnSp>
        <p:nvCxnSpPr>
          <p:cNvPr id="43" name="Straight Connector 42"/>
          <p:cNvCxnSpPr/>
          <p:nvPr/>
        </p:nvCxnSpPr>
        <p:spPr>
          <a:xfrm>
            <a:off x="22111066" y="29857196"/>
            <a:ext cx="10436153" cy="32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575270" y="11917898"/>
            <a:ext cx="10408120" cy="33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117489" y="4875217"/>
            <a:ext cx="10429728"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226858" rtl="0" eaLnBrk="1" latinLnBrk="0" hangingPunct="1">
        <a:spcBef>
          <a:spcPct val="0"/>
        </a:spcBef>
        <a:buNone/>
        <a:defRPr sz="6400" kern="1200">
          <a:solidFill>
            <a:schemeClr val="bg1"/>
          </a:solidFill>
          <a:latin typeface="Trebuchet MS" pitchFamily="34" charset="0"/>
          <a:ea typeface="+mj-ea"/>
          <a:cs typeface="+mj-cs"/>
        </a:defRPr>
      </a:lvl1pPr>
    </p:titleStyle>
    <p:bodyStyle>
      <a:lvl1pPr marL="1210072" indent="-1210072" algn="l" defTabSz="3226858" rtl="0" eaLnBrk="1" latinLnBrk="0" hangingPunct="1">
        <a:spcBef>
          <a:spcPct val="20000"/>
        </a:spcBef>
        <a:buFont typeface="Arial" pitchFamily="34" charset="0"/>
        <a:buChar char="•"/>
        <a:defRPr sz="11300" kern="1200">
          <a:solidFill>
            <a:schemeClr val="tx1"/>
          </a:solidFill>
          <a:latin typeface="+mn-lt"/>
          <a:ea typeface="+mn-ea"/>
          <a:cs typeface="+mn-cs"/>
        </a:defRPr>
      </a:lvl1pPr>
      <a:lvl2pPr marL="2621822" indent="-1008393" algn="l" defTabSz="3226858" rtl="0" eaLnBrk="1" latinLnBrk="0" hangingPunct="1">
        <a:spcBef>
          <a:spcPct val="20000"/>
        </a:spcBef>
        <a:buFont typeface="Arial" pitchFamily="34" charset="0"/>
        <a:buChar char="–"/>
        <a:defRPr sz="9900" kern="1200">
          <a:solidFill>
            <a:schemeClr val="tx1"/>
          </a:solidFill>
          <a:latin typeface="+mn-lt"/>
          <a:ea typeface="+mn-ea"/>
          <a:cs typeface="+mn-cs"/>
        </a:defRPr>
      </a:lvl2pPr>
      <a:lvl3pPr marL="4033573" indent="-806715" algn="l" defTabSz="3226858" rtl="0" eaLnBrk="1" latinLnBrk="0" hangingPunct="1">
        <a:spcBef>
          <a:spcPct val="20000"/>
        </a:spcBef>
        <a:buFont typeface="Arial" pitchFamily="34" charset="0"/>
        <a:buChar char="•"/>
        <a:defRPr sz="8500" kern="1200">
          <a:solidFill>
            <a:schemeClr val="tx1"/>
          </a:solidFill>
          <a:latin typeface="+mn-lt"/>
          <a:ea typeface="+mn-ea"/>
          <a:cs typeface="+mn-cs"/>
        </a:defRPr>
      </a:lvl3pPr>
      <a:lvl4pPr marL="5647002"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4pPr>
      <a:lvl5pPr marL="7260430"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5pPr>
      <a:lvl6pPr marL="8873859"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6pPr>
      <a:lvl7pPr marL="10487286"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7pPr>
      <a:lvl8pPr marL="12100716"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8pPr>
      <a:lvl9pPr marL="13714145"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9pPr>
    </p:bodyStyle>
    <p:otherStyle>
      <a:defPPr>
        <a:defRPr lang="en-US"/>
      </a:defPPr>
      <a:lvl1pPr marL="0" algn="l" defTabSz="3226858" rtl="0" eaLnBrk="1" latinLnBrk="0" hangingPunct="1">
        <a:defRPr sz="6300" kern="1200">
          <a:solidFill>
            <a:schemeClr val="tx1"/>
          </a:solidFill>
          <a:latin typeface="+mn-lt"/>
          <a:ea typeface="+mn-ea"/>
          <a:cs typeface="+mn-cs"/>
        </a:defRPr>
      </a:lvl1pPr>
      <a:lvl2pPr marL="1613429" algn="l" defTabSz="3226858" rtl="0" eaLnBrk="1" latinLnBrk="0" hangingPunct="1">
        <a:defRPr sz="6300" kern="1200">
          <a:solidFill>
            <a:schemeClr val="tx1"/>
          </a:solidFill>
          <a:latin typeface="+mn-lt"/>
          <a:ea typeface="+mn-ea"/>
          <a:cs typeface="+mn-cs"/>
        </a:defRPr>
      </a:lvl2pPr>
      <a:lvl3pPr marL="3226858" algn="l" defTabSz="3226858" rtl="0" eaLnBrk="1" latinLnBrk="0" hangingPunct="1">
        <a:defRPr sz="6300" kern="1200">
          <a:solidFill>
            <a:schemeClr val="tx1"/>
          </a:solidFill>
          <a:latin typeface="+mn-lt"/>
          <a:ea typeface="+mn-ea"/>
          <a:cs typeface="+mn-cs"/>
        </a:defRPr>
      </a:lvl3pPr>
      <a:lvl4pPr marL="4840286" algn="l" defTabSz="3226858" rtl="0" eaLnBrk="1" latinLnBrk="0" hangingPunct="1">
        <a:defRPr sz="6300" kern="1200">
          <a:solidFill>
            <a:schemeClr val="tx1"/>
          </a:solidFill>
          <a:latin typeface="+mn-lt"/>
          <a:ea typeface="+mn-ea"/>
          <a:cs typeface="+mn-cs"/>
        </a:defRPr>
      </a:lvl4pPr>
      <a:lvl5pPr marL="6453714" algn="l" defTabSz="3226858" rtl="0" eaLnBrk="1" latinLnBrk="0" hangingPunct="1">
        <a:defRPr sz="6300" kern="1200">
          <a:solidFill>
            <a:schemeClr val="tx1"/>
          </a:solidFill>
          <a:latin typeface="+mn-lt"/>
          <a:ea typeface="+mn-ea"/>
          <a:cs typeface="+mn-cs"/>
        </a:defRPr>
      </a:lvl5pPr>
      <a:lvl6pPr marL="8067144" algn="l" defTabSz="3226858" rtl="0" eaLnBrk="1" latinLnBrk="0" hangingPunct="1">
        <a:defRPr sz="6300" kern="1200">
          <a:solidFill>
            <a:schemeClr val="tx1"/>
          </a:solidFill>
          <a:latin typeface="+mn-lt"/>
          <a:ea typeface="+mn-ea"/>
          <a:cs typeface="+mn-cs"/>
        </a:defRPr>
      </a:lvl6pPr>
      <a:lvl7pPr marL="9680574" algn="l" defTabSz="3226858" rtl="0" eaLnBrk="1" latinLnBrk="0" hangingPunct="1">
        <a:defRPr sz="6300" kern="1200">
          <a:solidFill>
            <a:schemeClr val="tx1"/>
          </a:solidFill>
          <a:latin typeface="+mn-lt"/>
          <a:ea typeface="+mn-ea"/>
          <a:cs typeface="+mn-cs"/>
        </a:defRPr>
      </a:lvl7pPr>
      <a:lvl8pPr marL="11294002" algn="l" defTabSz="3226858" rtl="0" eaLnBrk="1" latinLnBrk="0" hangingPunct="1">
        <a:defRPr sz="6300" kern="1200">
          <a:solidFill>
            <a:schemeClr val="tx1"/>
          </a:solidFill>
          <a:latin typeface="+mn-lt"/>
          <a:ea typeface="+mn-ea"/>
          <a:cs typeface="+mn-cs"/>
        </a:defRPr>
      </a:lvl8pPr>
      <a:lvl9pPr marL="12907431" algn="l" defTabSz="3226858" rtl="0" eaLnBrk="1" latinLnBrk="0" hangingPunct="1">
        <a:defRPr sz="6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1945600" cy="4800600"/>
          </a:xfrm>
          <a:prstGeom prst="rect">
            <a:avLst/>
          </a:prstGeom>
          <a:solidFill>
            <a:schemeClr val="accent5">
              <a:lumMod val="75000"/>
            </a:schemeClr>
          </a:solidFill>
          <a:ln w="9525">
            <a:solidFill>
              <a:schemeClr val="tx1"/>
            </a:solidFill>
            <a:miter lim="800000"/>
            <a:headEnd/>
            <a:tailEnd/>
          </a:ln>
          <a:effectLst/>
        </p:spPr>
        <p:txBody>
          <a:bodyPr wrap="none" lIns="67227" tIns="33613" rIns="67227" bIns="33613" anchor="ctr"/>
          <a:lstStyle/>
          <a:p>
            <a:pPr>
              <a:defRPr/>
            </a:pPr>
            <a:endParaRPr lang="en-US" dirty="0"/>
          </a:p>
        </p:txBody>
      </p:sp>
      <p:sp>
        <p:nvSpPr>
          <p:cNvPr id="8" name="Rectangle 33"/>
          <p:cNvSpPr>
            <a:spLocks noChangeArrowheads="1"/>
          </p:cNvSpPr>
          <p:nvPr/>
        </p:nvSpPr>
        <p:spPr bwMode="auto">
          <a:xfrm>
            <a:off x="457201" y="5257802"/>
            <a:ext cx="21028818" cy="26746200"/>
          </a:xfrm>
          <a:prstGeom prst="rect">
            <a:avLst/>
          </a:prstGeom>
          <a:solidFill>
            <a:schemeClr val="bg1"/>
          </a:solidFill>
          <a:ln w="9525">
            <a:solidFill>
              <a:schemeClr val="tx2"/>
            </a:solidFill>
            <a:miter lim="800000"/>
            <a:headEnd/>
            <a:tailEnd/>
          </a:ln>
          <a:effectLst/>
        </p:spPr>
        <p:txBody>
          <a:bodyPr wrap="none" lIns="67227" tIns="33613" rIns="67227" bIns="33613" anchor="ctr"/>
          <a:lstStyle/>
          <a:p>
            <a:pPr>
              <a:defRPr/>
            </a:pPr>
            <a:endParaRPr lang="en-US" dirty="0"/>
          </a:p>
        </p:txBody>
      </p:sp>
      <p:sp>
        <p:nvSpPr>
          <p:cNvPr id="9" name="Rectangle 9"/>
          <p:cNvSpPr>
            <a:spLocks noChangeArrowheads="1"/>
          </p:cNvSpPr>
          <p:nvPr/>
        </p:nvSpPr>
        <p:spPr bwMode="auto">
          <a:xfrm>
            <a:off x="0" y="4805365"/>
            <a:ext cx="21945600" cy="152399"/>
          </a:xfrm>
          <a:prstGeom prst="rect">
            <a:avLst/>
          </a:prstGeom>
          <a:solidFill>
            <a:schemeClr val="accent5">
              <a:lumMod val="50000"/>
            </a:schemeClr>
          </a:solidFill>
          <a:ln w="152400">
            <a:noFill/>
            <a:miter lim="800000"/>
            <a:headEnd/>
            <a:tailEnd/>
          </a:ln>
          <a:effectLst/>
        </p:spPr>
        <p:txBody>
          <a:bodyPr wrap="none" lIns="67227" tIns="33613" rIns="67227" bIns="33613" anchor="ctr"/>
          <a:lstStyle/>
          <a:p>
            <a:pPr>
              <a:defRPr/>
            </a:pPr>
            <a:endParaRPr lang="en-US" dirty="0"/>
          </a:p>
        </p:txBody>
      </p:sp>
      <p:sp>
        <p:nvSpPr>
          <p:cNvPr id="10" name="Text Box 14"/>
          <p:cNvSpPr txBox="1">
            <a:spLocks noChangeArrowheads="1"/>
          </p:cNvSpPr>
          <p:nvPr/>
        </p:nvSpPr>
        <p:spPr bwMode="auto">
          <a:xfrm>
            <a:off x="409578" y="32232603"/>
            <a:ext cx="1257300" cy="331511"/>
          </a:xfrm>
          <a:prstGeom prst="rect">
            <a:avLst/>
          </a:prstGeom>
          <a:noFill/>
          <a:ln w="9525">
            <a:noFill/>
            <a:miter lim="800000"/>
            <a:headEnd/>
            <a:tailEnd/>
          </a:ln>
          <a:effectLst/>
        </p:spPr>
        <p:txBody>
          <a:bodyPr lIns="67099" tIns="33543" rIns="67099" bIns="33543">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2011</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22" name="Rectangle 21"/>
          <p:cNvSpPr/>
          <p:nvPr/>
        </p:nvSpPr>
        <p:spPr>
          <a:xfrm>
            <a:off x="-10529410" y="-19596"/>
            <a:ext cx="10353448"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4453" tIns="268904" rIns="134453" bIns="134453" rtlCol="0" anchor="t" anchorCtr="0"/>
          <a:lstStyle/>
          <a:p>
            <a:pPr algn="ctr"/>
            <a:r>
              <a:rPr lang="en-US" sz="4400" b="1" dirty="0">
                <a:solidFill>
                  <a:schemeClr val="bg1"/>
                </a:solidFill>
                <a:latin typeface="Trebuchet MS" pitchFamily="34" charset="0"/>
              </a:rPr>
              <a:t>QUICK DESIGN</a:t>
            </a:r>
            <a:r>
              <a:rPr lang="en-US" sz="4400" b="1" baseline="0" dirty="0">
                <a:solidFill>
                  <a:schemeClr val="bg1"/>
                </a:solidFill>
                <a:latin typeface="Trebuchet MS" pitchFamily="34" charset="0"/>
              </a:rPr>
              <a:t> </a:t>
            </a:r>
            <a:r>
              <a:rPr lang="en-US" sz="4400" b="1" dirty="0">
                <a:solidFill>
                  <a:schemeClr val="bg1"/>
                </a:solidFill>
                <a:latin typeface="Trebuchet MS" pitchFamily="34" charset="0"/>
              </a:rPr>
              <a:t>GUIDE</a:t>
            </a:r>
          </a:p>
          <a:p>
            <a:pPr algn="ctr"/>
            <a:r>
              <a:rPr lang="en-US" sz="3900" b="1" dirty="0">
                <a:solidFill>
                  <a:srgbClr val="FFFF00"/>
                </a:solidFill>
                <a:latin typeface="Trebuchet MS" pitchFamily="34" charset="0"/>
              </a:rPr>
              <a:t>(--THIS SECTION DOES NOT PRINT--)</a:t>
            </a:r>
          </a:p>
          <a:p>
            <a:pPr algn="ctr"/>
            <a:endParaRPr lang="en-US" sz="3300" b="1" dirty="0">
              <a:latin typeface="Trebuchet MS" pitchFamily="34" charset="0"/>
            </a:endParaRPr>
          </a:p>
          <a:p>
            <a:pPr defTabSz="3227091"/>
            <a:r>
              <a:rPr lang="en-US" sz="3300" dirty="0">
                <a:latin typeface="Trebuchet MS" pitchFamily="34" charset="0"/>
              </a:rPr>
              <a:t>This PowerPoint</a:t>
            </a:r>
            <a:r>
              <a:rPr lang="en-US" sz="3300" baseline="0" dirty="0">
                <a:latin typeface="Trebuchet MS" pitchFamily="34" charset="0"/>
              </a:rPr>
              <a:t> </a:t>
            </a:r>
            <a:r>
              <a:rPr lang="en-US" sz="3300" dirty="0">
                <a:latin typeface="Trebuchet MS" pitchFamily="34" charset="0"/>
              </a:rPr>
              <a:t>2007 template produces</a:t>
            </a:r>
            <a:r>
              <a:rPr lang="en-US" sz="3300" baseline="0" dirty="0">
                <a:latin typeface="Trebuchet MS" pitchFamily="34" charset="0"/>
              </a:rPr>
              <a:t> </a:t>
            </a:r>
            <a:r>
              <a:rPr lang="en-US" sz="3300">
                <a:latin typeface="Trebuchet MS" pitchFamily="34" charset="0"/>
              </a:rPr>
              <a:t>a 100cm </a:t>
            </a:r>
            <a:r>
              <a:rPr lang="en-US" sz="3300" baseline="0">
                <a:latin typeface="Trebuchet MS" pitchFamily="34" charset="0"/>
              </a:rPr>
              <a:t>x 140cm</a:t>
            </a:r>
            <a:r>
              <a:rPr lang="en-US" sz="3300">
                <a:latin typeface="Trebuchet MS" pitchFamily="34" charset="0"/>
              </a:rPr>
              <a:t> </a:t>
            </a:r>
            <a:r>
              <a:rPr lang="en-US" sz="3300" dirty="0">
                <a:latin typeface="Trebuchet MS" pitchFamily="34" charset="0"/>
              </a:rPr>
              <a:t>professional  poster. It</a:t>
            </a:r>
            <a:r>
              <a:rPr lang="en-US" sz="3300" baseline="0" dirty="0">
                <a:latin typeface="Trebuchet MS" pitchFamily="34" charset="0"/>
              </a:rPr>
              <a:t> </a:t>
            </a:r>
            <a:r>
              <a:rPr lang="en-US" sz="3300" dirty="0">
                <a:latin typeface="Trebuchet MS" pitchFamily="34" charset="0"/>
              </a:rPr>
              <a:t>will save you valuable time placing titles, subtitles,</a:t>
            </a:r>
            <a:r>
              <a:rPr lang="en-US" sz="3300" baseline="0" dirty="0">
                <a:latin typeface="Trebuchet MS" pitchFamily="34" charset="0"/>
              </a:rPr>
              <a:t> text, and graphics</a:t>
            </a:r>
            <a:r>
              <a:rPr lang="en-US" sz="3300" dirty="0">
                <a:latin typeface="Trebuchet MS" pitchFamily="34" charset="0"/>
              </a:rPr>
              <a:t>. </a:t>
            </a:r>
          </a:p>
          <a:p>
            <a:pPr defTabSz="3227091"/>
            <a:endParaRPr lang="en-US" sz="3300" dirty="0">
              <a:latin typeface="Trebuchet MS" pitchFamily="34" charset="0"/>
            </a:endParaRPr>
          </a:p>
          <a:p>
            <a:pPr defTabSz="3227091"/>
            <a:r>
              <a:rPr lang="en-US" sz="3300" dirty="0">
                <a:latin typeface="Trebuchet MS" pitchFamily="34" charset="0"/>
              </a:rPr>
              <a:t>Use it to create your presentation. Then send</a:t>
            </a:r>
            <a:r>
              <a:rPr lang="en-US" sz="3300" baseline="0" dirty="0">
                <a:latin typeface="Trebuchet MS" pitchFamily="34" charset="0"/>
              </a:rPr>
              <a:t> it </a:t>
            </a:r>
            <a:r>
              <a:rPr lang="en-US" sz="3300" dirty="0">
                <a:latin typeface="Trebuchet MS" pitchFamily="34" charset="0"/>
              </a:rPr>
              <a:t>to </a:t>
            </a:r>
            <a:r>
              <a:rPr lang="en-US" sz="3300" b="1" dirty="0">
                <a:latin typeface="Trebuchet MS" pitchFamily="34" charset="0"/>
              </a:rPr>
              <a:t>PosterPresentations.com</a:t>
            </a:r>
            <a:r>
              <a:rPr lang="en-US" sz="3300" dirty="0">
                <a:latin typeface="Trebuchet MS" pitchFamily="34" charset="0"/>
              </a:rPr>
              <a:t> for premium quality, same day affordable printing.</a:t>
            </a:r>
            <a:br>
              <a:rPr lang="en-US" sz="3300" dirty="0">
                <a:latin typeface="Trebuchet MS" pitchFamily="34" charset="0"/>
              </a:rPr>
            </a:br>
            <a:endParaRPr lang="en-US" sz="3300" dirty="0">
              <a:latin typeface="Trebuchet MS" pitchFamily="34" charset="0"/>
            </a:endParaRPr>
          </a:p>
          <a:p>
            <a:pPr defTabSz="3227091"/>
            <a:r>
              <a:rPr lang="en-US" sz="3300" dirty="0">
                <a:latin typeface="Trebuchet MS" pitchFamily="34" charset="0"/>
              </a:rPr>
              <a:t>We provide a series of </a:t>
            </a:r>
            <a:r>
              <a:rPr lang="en-US" sz="3300" b="1" dirty="0">
                <a:latin typeface="Trebuchet MS" pitchFamily="34" charset="0"/>
              </a:rPr>
              <a:t>online tutorials</a:t>
            </a:r>
            <a:r>
              <a:rPr lang="en-US" sz="3300" dirty="0">
                <a:latin typeface="Trebuchet MS" pitchFamily="34" charset="0"/>
              </a:rPr>
              <a:t> that will guide you through the poster design process and answer your poster production questions. </a:t>
            </a:r>
          </a:p>
          <a:p>
            <a:pPr defTabSz="3227091"/>
            <a:endParaRPr lang="en-US" sz="3300" dirty="0">
              <a:latin typeface="Trebuchet MS" pitchFamily="34" charset="0"/>
            </a:endParaRPr>
          </a:p>
          <a:p>
            <a:pPr defTabSz="3227091"/>
            <a:r>
              <a:rPr lang="en-US" sz="3300" dirty="0">
                <a:latin typeface="Trebuchet MS" pitchFamily="34" charset="0"/>
              </a:rPr>
              <a:t>View our online</a:t>
            </a:r>
            <a:r>
              <a:rPr lang="en-US" sz="3300" baseline="0" dirty="0">
                <a:latin typeface="Trebuchet MS" pitchFamily="34" charset="0"/>
              </a:rPr>
              <a:t> tutorials at:</a:t>
            </a:r>
            <a:br>
              <a:rPr lang="en-US" sz="3300" dirty="0">
                <a:latin typeface="Trebuchet MS" pitchFamily="34" charset="0"/>
              </a:rPr>
            </a:br>
            <a:r>
              <a:rPr lang="en-US" sz="3300" dirty="0">
                <a:solidFill>
                  <a:srgbClr val="FFFF00"/>
                </a:solidFill>
                <a:latin typeface="Trebuchet MS" pitchFamily="34" charset="0"/>
              </a:rPr>
              <a:t> http://bit.ly/Poster_creation_help </a:t>
            </a:r>
            <a:br>
              <a:rPr lang="en-US" sz="3300" dirty="0">
                <a:latin typeface="Trebuchet MS" pitchFamily="34" charset="0"/>
              </a:rPr>
            </a:br>
            <a:r>
              <a:rPr lang="en-US" sz="3300" dirty="0">
                <a:latin typeface="Trebuchet MS" pitchFamily="34" charset="0"/>
              </a:rPr>
              <a:t>(copy</a:t>
            </a:r>
            <a:r>
              <a:rPr lang="en-US" sz="3300" baseline="0" dirty="0">
                <a:latin typeface="Trebuchet MS" pitchFamily="34" charset="0"/>
              </a:rPr>
              <a:t> and paste the link into your web browser).</a:t>
            </a:r>
          </a:p>
          <a:p>
            <a:pPr defTabSz="3227091"/>
            <a:endParaRPr lang="en-US" sz="3300" dirty="0">
              <a:latin typeface="Trebuchet MS" pitchFamily="34" charset="0"/>
            </a:endParaRPr>
          </a:p>
          <a:p>
            <a:pPr defTabSz="3227091"/>
            <a:r>
              <a:rPr lang="en-US" sz="3300" dirty="0">
                <a:latin typeface="Trebuchet MS" pitchFamily="34" charset="0"/>
              </a:rPr>
              <a:t>For assistance and to order your printed poster</a:t>
            </a:r>
            <a:r>
              <a:rPr lang="en-US" sz="3300" dirty="0">
                <a:solidFill>
                  <a:schemeClr val="bg1"/>
                </a:solidFill>
                <a:latin typeface="Trebuchet MS" pitchFamily="34" charset="0"/>
              </a:rPr>
              <a:t> call </a:t>
            </a:r>
            <a:r>
              <a:rPr lang="en-US" sz="3300" b="1" dirty="0">
                <a:solidFill>
                  <a:srgbClr val="FFFF00"/>
                </a:solidFill>
                <a:latin typeface="Trebuchet MS" pitchFamily="34" charset="0"/>
              </a:rPr>
              <a:t>PosterPresentations.com</a:t>
            </a:r>
            <a:r>
              <a:rPr lang="en-US" sz="3300" dirty="0">
                <a:solidFill>
                  <a:srgbClr val="FFFF00"/>
                </a:solidFill>
                <a:latin typeface="Trebuchet MS" pitchFamily="34" charset="0"/>
              </a:rPr>
              <a:t> </a:t>
            </a:r>
            <a:r>
              <a:rPr lang="en-US" sz="3300" dirty="0">
                <a:latin typeface="Trebuchet MS" pitchFamily="34" charset="0"/>
              </a:rPr>
              <a:t>at </a:t>
            </a:r>
            <a:r>
              <a:rPr lang="en-US" sz="3900" b="1" dirty="0">
                <a:solidFill>
                  <a:srgbClr val="FFFF00"/>
                </a:solidFill>
                <a:latin typeface="Trebuchet MS" pitchFamily="34" charset="0"/>
              </a:rPr>
              <a:t>1.866.649.3004</a:t>
            </a:r>
          </a:p>
          <a:p>
            <a:pPr defTabSz="3227091"/>
            <a:endParaRPr lang="en-US" sz="3900" b="1" dirty="0">
              <a:solidFill>
                <a:srgbClr val="FFFF00"/>
              </a:solidFill>
              <a:latin typeface="Trebuchet MS" pitchFamily="34" charset="0"/>
            </a:endParaRPr>
          </a:p>
          <a:p>
            <a:pPr algn="ctr"/>
            <a:r>
              <a:rPr lang="en-US" sz="4400" b="1" dirty="0">
                <a:solidFill>
                  <a:schemeClr val="bg1"/>
                </a:solidFill>
                <a:latin typeface="Trebuchet MS" pitchFamily="34" charset="0"/>
              </a:rPr>
              <a:t>Object Placeholders</a:t>
            </a:r>
          </a:p>
          <a:p>
            <a:pPr algn="ctr"/>
            <a:endParaRPr lang="en-US" sz="700" b="1" dirty="0">
              <a:solidFill>
                <a:schemeClr val="bg1"/>
              </a:solidFill>
              <a:latin typeface="Trebuchet MS" pitchFamily="34" charset="0"/>
            </a:endParaRPr>
          </a:p>
          <a:p>
            <a:pPr defTabSz="3227091"/>
            <a:r>
              <a:rPr lang="en-US" sz="3300" dirty="0">
                <a:latin typeface="Trebuchet MS" pitchFamily="34" charset="0"/>
              </a:rPr>
              <a:t>Use the placeholders provided below to add new elements to your poster:</a:t>
            </a:r>
            <a:r>
              <a:rPr lang="en-US" sz="3300" baseline="0" dirty="0">
                <a:latin typeface="Trebuchet MS" pitchFamily="34" charset="0"/>
              </a:rPr>
              <a:t> </a:t>
            </a:r>
            <a:r>
              <a:rPr lang="en-US" sz="3300" dirty="0">
                <a:latin typeface="Trebuchet MS" pitchFamily="34" charset="0"/>
              </a:rPr>
              <a:t>Drag a placeholder onto the</a:t>
            </a:r>
            <a:r>
              <a:rPr lang="en-US" sz="3300" baseline="0" dirty="0">
                <a:latin typeface="Trebuchet MS" pitchFamily="34" charset="0"/>
              </a:rPr>
              <a:t> poster area,</a:t>
            </a:r>
            <a:r>
              <a:rPr lang="en-US" sz="3300" dirty="0">
                <a:latin typeface="Trebuchet MS" pitchFamily="34" charset="0"/>
              </a:rPr>
              <a:t> size it, and click it to edit.</a:t>
            </a:r>
          </a:p>
          <a:p>
            <a:pPr defTabSz="3227091"/>
            <a:endParaRPr lang="en-US" sz="3300" dirty="0">
              <a:latin typeface="Trebuchet MS" pitchFamily="34" charset="0"/>
            </a:endParaRPr>
          </a:p>
          <a:p>
            <a:pPr defTabSz="3227091"/>
            <a:r>
              <a:rPr lang="en-US" sz="3300" b="1" dirty="0">
                <a:solidFill>
                  <a:srgbClr val="FFFF00"/>
                </a:solidFill>
                <a:latin typeface="Trebuchet MS" pitchFamily="34" charset="0"/>
              </a:rPr>
              <a:t>Section Header placeholder</a:t>
            </a:r>
          </a:p>
          <a:p>
            <a:pPr defTabSz="3227091"/>
            <a:r>
              <a:rPr lang="en-US" sz="3300" dirty="0">
                <a:latin typeface="Trebuchet MS" pitchFamily="34" charset="0"/>
              </a:rPr>
              <a:t>Move</a:t>
            </a:r>
            <a:r>
              <a:rPr lang="en-US" sz="3300" baseline="0" dirty="0">
                <a:latin typeface="Trebuchet MS" pitchFamily="34" charset="0"/>
              </a:rPr>
              <a:t> this preformatted section header placeholder to the poster area to add another section header. Use section headers to separate topics or concepts within your presentation. </a:t>
            </a:r>
            <a:endParaRPr lang="el-GR" sz="3300" baseline="0" dirty="0">
              <a:latin typeface="Trebuchet MS" pitchFamily="34" charset="0"/>
            </a:endParaRPr>
          </a:p>
          <a:p>
            <a:pPr defTabSz="3227091"/>
            <a:endParaRPr lang="el-GR" sz="3300" baseline="0" dirty="0">
              <a:latin typeface="Trebuchet MS" pitchFamily="34" charset="0"/>
            </a:endParaRPr>
          </a:p>
          <a:p>
            <a:pPr defTabSz="3227091"/>
            <a:endParaRPr lang="en-US" sz="3300" baseline="0" dirty="0">
              <a:latin typeface="Trebuchet MS" pitchFamily="34" charset="0"/>
            </a:endParaRPr>
          </a:p>
          <a:p>
            <a:pPr defTabSz="3227091"/>
            <a:endParaRPr lang="en-US" sz="3300" baseline="0" dirty="0">
              <a:latin typeface="Trebuchet MS" pitchFamily="34" charset="0"/>
            </a:endParaRPr>
          </a:p>
          <a:p>
            <a:pPr defTabSz="3227091"/>
            <a:endParaRPr lang="en-US" sz="3300" dirty="0">
              <a:latin typeface="Trebuchet MS" pitchFamily="34" charset="0"/>
            </a:endParaRPr>
          </a:p>
          <a:p>
            <a:pPr defTabSz="3227091"/>
            <a:endParaRPr lang="en-US" sz="3300" b="1" dirty="0">
              <a:solidFill>
                <a:srgbClr val="FFFF00"/>
              </a:solidFill>
              <a:latin typeface="Trebuchet MS" pitchFamily="34" charset="0"/>
            </a:endParaRPr>
          </a:p>
          <a:p>
            <a:pPr defTabSz="3227091"/>
            <a:r>
              <a:rPr lang="en-US" sz="3300" b="1" dirty="0">
                <a:solidFill>
                  <a:srgbClr val="FFFF00"/>
                </a:solidFill>
                <a:latin typeface="Trebuchet MS" pitchFamily="34" charset="0"/>
              </a:rPr>
              <a:t>Text placeholder</a:t>
            </a:r>
          </a:p>
          <a:p>
            <a:pPr defTabSz="3227091"/>
            <a:r>
              <a:rPr lang="en-US" sz="3300" baseline="0" dirty="0">
                <a:latin typeface="Trebuchet MS" pitchFamily="34" charset="0"/>
              </a:rPr>
              <a:t>Move this preformatted text placeholder to the poster to add a new body of text.</a:t>
            </a:r>
            <a:endParaRPr lang="el-GR" sz="3300" baseline="0" dirty="0">
              <a:latin typeface="Trebuchet MS" pitchFamily="34" charset="0"/>
            </a:endParaRPr>
          </a:p>
          <a:p>
            <a:pPr defTabSz="3227091"/>
            <a:endParaRPr lang="el-GR" sz="3300" baseline="0" dirty="0">
              <a:latin typeface="Trebuchet MS" pitchFamily="34" charset="0"/>
            </a:endParaRPr>
          </a:p>
          <a:p>
            <a:pPr defTabSz="3227091"/>
            <a:endParaRPr lang="en-US" sz="3300" baseline="0" dirty="0">
              <a:latin typeface="Trebuchet MS" pitchFamily="34" charset="0"/>
            </a:endParaRPr>
          </a:p>
          <a:p>
            <a:pPr defTabSz="3227091"/>
            <a:endParaRPr lang="en-US" sz="3300" baseline="0" dirty="0">
              <a:latin typeface="Trebuchet MS" pitchFamily="34" charset="0"/>
            </a:endParaRPr>
          </a:p>
          <a:p>
            <a:pPr defTabSz="3227091"/>
            <a:endParaRPr lang="en-US" sz="3300" baseline="0" dirty="0">
              <a:latin typeface="Trebuchet MS" pitchFamily="34" charset="0"/>
            </a:endParaRPr>
          </a:p>
          <a:p>
            <a:pPr defTabSz="3227091"/>
            <a:endParaRPr lang="en-US" sz="3300" baseline="0" dirty="0">
              <a:latin typeface="Trebuchet MS" pitchFamily="34" charset="0"/>
            </a:endParaRPr>
          </a:p>
          <a:p>
            <a:pPr defTabSz="3227091"/>
            <a:endParaRPr lang="en-US" sz="3300" b="1" baseline="0" dirty="0">
              <a:solidFill>
                <a:srgbClr val="FFFF00"/>
              </a:solidFill>
              <a:latin typeface="Trebuchet MS" pitchFamily="34" charset="0"/>
            </a:endParaRPr>
          </a:p>
          <a:p>
            <a:pPr defTabSz="3227091"/>
            <a:r>
              <a:rPr lang="en-US" sz="3300" b="1" baseline="0" dirty="0">
                <a:solidFill>
                  <a:srgbClr val="FFFF00"/>
                </a:solidFill>
                <a:latin typeface="Trebuchet MS" pitchFamily="34" charset="0"/>
              </a:rPr>
              <a:t>Picture placeholder</a:t>
            </a:r>
          </a:p>
          <a:p>
            <a:pPr defTabSz="3227091"/>
            <a:r>
              <a:rPr lang="en-US" sz="3300" baseline="0" dirty="0">
                <a:latin typeface="Trebuchet MS" pitchFamily="34" charset="0"/>
              </a:rPr>
              <a:t>Move this graphic placeholder onto your poster, size it first, and then click it to add a picture to the poster.</a:t>
            </a:r>
          </a:p>
          <a:p>
            <a:pPr defTabSz="3227091"/>
            <a:endParaRPr lang="en-US" sz="2700" baseline="0" dirty="0">
              <a:latin typeface="Trebuchet MS" pitchFamily="34" charset="0"/>
            </a:endParaRPr>
          </a:p>
          <a:p>
            <a:pPr defTabSz="3227091"/>
            <a:endParaRPr lang="en-US" sz="2700" baseline="0" dirty="0">
              <a:latin typeface="Trebuchet MS" pitchFamily="34" charset="0"/>
            </a:endParaRPr>
          </a:p>
          <a:p>
            <a:pPr defTabSz="3227091"/>
            <a:endParaRPr lang="en-US" sz="2700" baseline="0" dirty="0">
              <a:latin typeface="Trebuchet MS" pitchFamily="34" charset="0"/>
            </a:endParaRPr>
          </a:p>
          <a:p>
            <a:pPr algn="ctr"/>
            <a:endParaRPr lang="en-US" sz="3500" b="1" dirty="0">
              <a:solidFill>
                <a:schemeClr val="bg1"/>
              </a:solidFill>
              <a:latin typeface="Trebuchet MS" pitchFamily="34" charset="0"/>
            </a:endParaRPr>
          </a:p>
          <a:p>
            <a:pPr algn="ctr"/>
            <a:endParaRPr lang="en-US" sz="3500" b="1" dirty="0">
              <a:solidFill>
                <a:schemeClr val="bg1"/>
              </a:solidFill>
              <a:latin typeface="Trebuchet MS" pitchFamily="34" charset="0"/>
            </a:endParaRPr>
          </a:p>
          <a:p>
            <a:pPr algn="ctr"/>
            <a:endParaRPr lang="en-US" sz="3500" b="1" dirty="0">
              <a:solidFill>
                <a:schemeClr val="bg1"/>
              </a:solidFill>
              <a:latin typeface="Trebuchet MS" pitchFamily="34" charset="0"/>
            </a:endParaRPr>
          </a:p>
          <a:p>
            <a:pPr algn="ctr"/>
            <a:endParaRPr lang="en-US" sz="3500" b="1" dirty="0">
              <a:solidFill>
                <a:schemeClr val="bg1"/>
              </a:solidFill>
              <a:latin typeface="Trebuchet MS" pitchFamily="34" charset="0"/>
            </a:endParaRPr>
          </a:p>
          <a:p>
            <a:pPr defTabSz="3227091"/>
            <a:endParaRPr lang="en-US" sz="2700" dirty="0">
              <a:latin typeface="Trebuchet MS" pitchFamily="34" charset="0"/>
            </a:endParaRPr>
          </a:p>
          <a:p>
            <a:pPr algn="ctr"/>
            <a:endParaRPr lang="en-US" sz="2700" b="1" dirty="0">
              <a:solidFill>
                <a:schemeClr val="bg1"/>
              </a:solidFill>
              <a:latin typeface="Trebuchet MS" pitchFamily="34" charset="0"/>
            </a:endParaRPr>
          </a:p>
          <a:p>
            <a:pPr defTabSz="3227091"/>
            <a:endParaRPr lang="en-US" sz="2700" b="1" dirty="0">
              <a:solidFill>
                <a:srgbClr val="FFFF00"/>
              </a:solidFill>
              <a:latin typeface="Trebuchet MS" pitchFamily="34" charset="0"/>
            </a:endParaRPr>
          </a:p>
          <a:p>
            <a:pPr algn="ctr"/>
            <a:endParaRPr lang="en-US" sz="3500" b="1" dirty="0">
              <a:latin typeface="Trebuchet MS" pitchFamily="34" charset="0"/>
            </a:endParaRPr>
          </a:p>
        </p:txBody>
      </p:sp>
      <p:sp>
        <p:nvSpPr>
          <p:cNvPr id="23" name="Rectangle 22"/>
          <p:cNvSpPr/>
          <p:nvPr/>
        </p:nvSpPr>
        <p:spPr>
          <a:xfrm>
            <a:off x="-10529410" y="23684596"/>
            <a:ext cx="10353448"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7227" tIns="33613" rIns="67227" bIns="33613" rtlCol="0" anchor="ctr"/>
          <a:lstStyle/>
          <a:p>
            <a:pPr algn="ctr"/>
            <a:endParaRPr lang="en-US" dirty="0"/>
          </a:p>
        </p:txBody>
      </p:sp>
      <p:cxnSp>
        <p:nvCxnSpPr>
          <p:cNvPr id="45" name="Straight Connector 44"/>
          <p:cNvCxnSpPr/>
          <p:nvPr/>
        </p:nvCxnSpPr>
        <p:spPr>
          <a:xfrm>
            <a:off x="-10553780" y="11813547"/>
            <a:ext cx="10408120" cy="33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7882731" y="22521595"/>
            <a:ext cx="5025231"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7227" tIns="33613" rIns="67227" bIns="33613" rtlCol="0" anchor="ctr"/>
          <a:lstStyle/>
          <a:p>
            <a:pPr algn="ctr"/>
            <a:endParaRPr lang="en-US" dirty="0"/>
          </a:p>
        </p:txBody>
      </p:sp>
      <p:grpSp>
        <p:nvGrpSpPr>
          <p:cNvPr id="20" name="Group 19"/>
          <p:cNvGrpSpPr/>
          <p:nvPr/>
        </p:nvGrpSpPr>
        <p:grpSpPr>
          <a:xfrm>
            <a:off x="-10236737" y="31328705"/>
            <a:ext cx="9750964" cy="1263498"/>
            <a:chOff x="44242388" y="28054064"/>
            <a:chExt cx="9771398" cy="1090621"/>
          </a:xfrm>
        </p:grpSpPr>
        <p:sp>
          <p:nvSpPr>
            <p:cNvPr id="27" name="Rounded Rectangle 26"/>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7"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68327" y="28152425"/>
              <a:ext cx="914400" cy="914400"/>
            </a:xfrm>
            <a:prstGeom prst="rect">
              <a:avLst/>
            </a:prstGeom>
            <a:noFill/>
          </p:spPr>
        </p:pic>
        <p:sp>
          <p:nvSpPr>
            <p:cNvPr id="29" name="TextBox 28"/>
            <p:cNvSpPr txBox="1"/>
            <p:nvPr userDrawn="1"/>
          </p:nvSpPr>
          <p:spPr>
            <a:xfrm>
              <a:off x="45342598" y="28244014"/>
              <a:ext cx="8671188" cy="765116"/>
            </a:xfrm>
            <a:prstGeom prst="rect">
              <a:avLst/>
            </a:prstGeom>
            <a:noFill/>
          </p:spPr>
          <p:txBody>
            <a:bodyPr wrap="square" rtlCol="0">
              <a:spAutoFit/>
            </a:bodyPr>
            <a:lstStyle/>
            <a:p>
              <a:r>
                <a:rPr lang="en-US" sz="2500" dirty="0">
                  <a:solidFill>
                    <a:schemeClr val="tx2"/>
                  </a:solidFill>
                  <a:latin typeface="Trebuchet MS" pitchFamily="34" charset="0"/>
                </a:rPr>
                <a:t>Student</a:t>
              </a:r>
              <a:r>
                <a:rPr lang="en-US" sz="2500" baseline="0" dirty="0">
                  <a:solidFill>
                    <a:schemeClr val="tx2"/>
                  </a:solidFill>
                  <a:latin typeface="Trebuchet MS" pitchFamily="34" charset="0"/>
                </a:rPr>
                <a:t> discounts are available on our </a:t>
              </a:r>
              <a:r>
                <a:rPr lang="en-US" sz="2500" baseline="0" dirty="0" err="1">
                  <a:solidFill>
                    <a:schemeClr val="tx2"/>
                  </a:solidFill>
                  <a:latin typeface="Trebuchet MS" pitchFamily="34" charset="0"/>
                </a:rPr>
                <a:t>Facebook</a:t>
              </a:r>
              <a:r>
                <a:rPr lang="en-US" sz="2500" baseline="0" dirty="0">
                  <a:solidFill>
                    <a:schemeClr val="tx2"/>
                  </a:solidFill>
                  <a:latin typeface="Trebuchet MS" pitchFamily="34" charset="0"/>
                </a:rPr>
                <a:t> page.</a:t>
              </a:r>
              <a:br>
                <a:rPr lang="en-US" sz="2500" baseline="0" dirty="0">
                  <a:solidFill>
                    <a:schemeClr val="tx2"/>
                  </a:solidFill>
                  <a:latin typeface="Trebuchet MS" pitchFamily="34" charset="0"/>
                </a:rPr>
              </a:br>
              <a:r>
                <a:rPr lang="en-US" sz="2500" baseline="0" dirty="0">
                  <a:solidFill>
                    <a:schemeClr val="tx2"/>
                  </a:solidFill>
                  <a:latin typeface="Trebuchet MS" pitchFamily="34" charset="0"/>
                </a:rPr>
                <a:t>Go to </a:t>
              </a:r>
              <a:r>
                <a:rPr lang="en-US" sz="2500" u="sng" baseline="0" dirty="0">
                  <a:solidFill>
                    <a:schemeClr val="tx2"/>
                  </a:solidFill>
                  <a:latin typeface="Trebuchet MS" pitchFamily="34" charset="0"/>
                </a:rPr>
                <a:t>PosterPresentations.com</a:t>
              </a:r>
              <a:r>
                <a:rPr lang="en-US" sz="2500" baseline="0" dirty="0">
                  <a:solidFill>
                    <a:schemeClr val="tx2"/>
                  </a:solidFill>
                  <a:latin typeface="Trebuchet MS" pitchFamily="34" charset="0"/>
                </a:rPr>
                <a:t> and click on the FB icon. </a:t>
              </a:r>
              <a:endParaRPr lang="en-US" sz="2500" dirty="0">
                <a:solidFill>
                  <a:schemeClr val="tx2"/>
                </a:solidFill>
                <a:latin typeface="Trebuchet MS" pitchFamily="34" charset="0"/>
              </a:endParaRPr>
            </a:p>
          </p:txBody>
        </p:sp>
      </p:grpSp>
      <p:sp>
        <p:nvSpPr>
          <p:cNvPr id="30" name="Rectangle 29"/>
          <p:cNvSpPr/>
          <p:nvPr/>
        </p:nvSpPr>
        <p:spPr>
          <a:xfrm>
            <a:off x="22111066" y="0"/>
            <a:ext cx="10436153"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4453" tIns="268904" rIns="134453" bIns="134453" rtlCol="0" anchor="t" anchorCtr="0"/>
          <a:lstStyle/>
          <a:p>
            <a:pPr algn="ctr"/>
            <a:r>
              <a:rPr lang="en-US" sz="3900" b="1" dirty="0">
                <a:solidFill>
                  <a:schemeClr val="bg1"/>
                </a:solidFill>
                <a:latin typeface="Trebuchet MS" pitchFamily="34" charset="0"/>
              </a:rPr>
              <a:t>QUICK</a:t>
            </a:r>
            <a:r>
              <a:rPr lang="en-US" sz="3900" b="1" baseline="0" dirty="0">
                <a:solidFill>
                  <a:schemeClr val="bg1"/>
                </a:solidFill>
                <a:latin typeface="Trebuchet MS" pitchFamily="34" charset="0"/>
              </a:rPr>
              <a:t> TIPS</a:t>
            </a:r>
            <a:endParaRPr lang="en-US" sz="3900" b="1" dirty="0">
              <a:solidFill>
                <a:schemeClr val="bg1"/>
              </a:solidFill>
              <a:latin typeface="Trebuchet MS" pitchFamily="34" charset="0"/>
            </a:endParaRPr>
          </a:p>
          <a:p>
            <a:pPr algn="ctr"/>
            <a:r>
              <a:rPr lang="en-US" sz="3900" b="1" dirty="0">
                <a:solidFill>
                  <a:srgbClr val="FFFF00"/>
                </a:solidFill>
                <a:latin typeface="Trebuchet MS" pitchFamily="34" charset="0"/>
              </a:rPr>
              <a:t>(--THIS SECTION DOES NOT PRINT--)</a:t>
            </a:r>
          </a:p>
          <a:p>
            <a:pPr algn="ctr"/>
            <a:endParaRPr lang="en-US" sz="3300" b="1" dirty="0">
              <a:latin typeface="Trebuchet MS" pitchFamily="34" charset="0"/>
            </a:endParaRPr>
          </a:p>
          <a:p>
            <a:pPr defTabSz="2304789"/>
            <a:r>
              <a:rPr lang="en-US" sz="3300" dirty="0">
                <a:latin typeface="Trebuchet MS" pitchFamily="34" charset="0"/>
              </a:rPr>
              <a:t>This PowerPoint</a:t>
            </a:r>
            <a:r>
              <a:rPr lang="en-US" sz="3300" baseline="0" dirty="0">
                <a:latin typeface="Trebuchet MS" pitchFamily="34" charset="0"/>
              </a:rPr>
              <a:t> template requires basic PowerPoint (version 2007 or newer) skills. Below is a list of commonly asked questions specific to this template. </a:t>
            </a:r>
            <a:br>
              <a:rPr lang="en-US" sz="3300" baseline="0" dirty="0">
                <a:latin typeface="Trebuchet MS" pitchFamily="34" charset="0"/>
              </a:rPr>
            </a:br>
            <a:r>
              <a:rPr lang="en-US" sz="3300" baseline="0" dirty="0">
                <a:latin typeface="Trebuchet MS" pitchFamily="34" charset="0"/>
              </a:rPr>
              <a:t>If you are using an older version of PowerPoint some template features may not work properly.</a:t>
            </a:r>
          </a:p>
          <a:p>
            <a:pPr defTabSz="2304789"/>
            <a:endParaRPr lang="en-US" sz="3900" b="1" dirty="0">
              <a:solidFill>
                <a:srgbClr val="FFFF00"/>
              </a:solidFill>
              <a:latin typeface="Trebuchet MS" pitchFamily="34" charset="0"/>
            </a:endParaRPr>
          </a:p>
          <a:p>
            <a:pPr algn="ctr"/>
            <a:r>
              <a:rPr lang="en-US" sz="3900" b="1" dirty="0">
                <a:solidFill>
                  <a:schemeClr val="bg1"/>
                </a:solidFill>
                <a:latin typeface="Trebuchet MS" pitchFamily="34" charset="0"/>
              </a:rPr>
              <a:t>Using the template</a:t>
            </a:r>
            <a:endParaRPr lang="en-US" sz="3900" b="1" baseline="0" dirty="0">
              <a:solidFill>
                <a:schemeClr val="bg1"/>
              </a:solidFill>
              <a:latin typeface="Trebuchet MS" pitchFamily="34" charset="0"/>
            </a:endParaRPr>
          </a:p>
          <a:p>
            <a:pPr algn="ctr"/>
            <a:endParaRPr lang="en-US" sz="3300" b="1" dirty="0">
              <a:solidFill>
                <a:srgbClr val="FFFF00"/>
              </a:solidFill>
              <a:latin typeface="Trebuchet MS" pitchFamily="34" charset="0"/>
            </a:endParaRPr>
          </a:p>
          <a:p>
            <a:pPr marL="0" marR="0" indent="0" algn="l" defTabSz="2304789" rtl="0" eaLnBrk="1" fontAlgn="auto" latinLnBrk="0" hangingPunct="1">
              <a:lnSpc>
                <a:spcPct val="100000"/>
              </a:lnSpc>
              <a:spcBef>
                <a:spcPts val="0"/>
              </a:spcBef>
              <a:spcAft>
                <a:spcPts val="0"/>
              </a:spcAft>
              <a:buClrTx/>
              <a:buSzTx/>
              <a:buFontTx/>
              <a:buNone/>
              <a:tabLst/>
              <a:defRPr/>
            </a:pPr>
            <a:r>
              <a:rPr lang="en-US" sz="3300" b="1" dirty="0">
                <a:solidFill>
                  <a:srgbClr val="FFFF00"/>
                </a:solidFill>
                <a:latin typeface="Trebuchet MS" pitchFamily="34" charset="0"/>
              </a:rPr>
              <a:t>Verifying the quality of your graphics</a:t>
            </a:r>
          </a:p>
          <a:p>
            <a:pPr defTabSz="2304789"/>
            <a:r>
              <a:rPr lang="en-US" sz="3300" dirty="0">
                <a:latin typeface="Trebuchet MS" pitchFamily="34" charset="0"/>
              </a:rPr>
              <a:t>Go to the </a:t>
            </a:r>
            <a:r>
              <a:rPr lang="en-US" sz="33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300" baseline="0" dirty="0">
                <a:latin typeface="Trebuchet MS" pitchFamily="34" charset="0"/>
              </a:rPr>
            </a:br>
            <a:endParaRPr lang="en-US" sz="3300" baseline="0" dirty="0">
              <a:latin typeface="Trebuchet MS" pitchFamily="34" charset="0"/>
            </a:endParaRPr>
          </a:p>
          <a:p>
            <a:pPr defTabSz="2304789"/>
            <a:r>
              <a:rPr lang="en-US" sz="3300" b="1" dirty="0">
                <a:solidFill>
                  <a:srgbClr val="FFFF00"/>
                </a:solidFill>
                <a:latin typeface="Trebuchet MS" pitchFamily="34" charset="0"/>
              </a:rPr>
              <a:t>Using the placeholders</a:t>
            </a:r>
          </a:p>
          <a:p>
            <a:pPr defTabSz="2304789"/>
            <a:r>
              <a:rPr lang="en-US" sz="3300" baseline="0" dirty="0">
                <a:latin typeface="Trebuchet MS" pitchFamily="34" charset="0"/>
              </a:rPr>
              <a:t>To add text to this template click inside a placeholder and type in or paste your text. To move a placeholder, click on it </a:t>
            </a:r>
            <a:r>
              <a:rPr lang="en-US" sz="3300" u="sng" baseline="0" dirty="0">
                <a:latin typeface="Trebuchet MS" pitchFamily="34" charset="0"/>
              </a:rPr>
              <a:t>once</a:t>
            </a:r>
            <a:r>
              <a:rPr lang="en-US" sz="3300" baseline="0" dirty="0">
                <a:latin typeface="Trebuchet MS" pitchFamily="34" charset="0"/>
              </a:rPr>
              <a:t> (to select it), place your cursor on its frame and your cursor will change to this symbol:         Then, click </a:t>
            </a:r>
            <a:r>
              <a:rPr lang="en-US" sz="3300" u="sng" baseline="0" dirty="0">
                <a:latin typeface="Trebuchet MS" pitchFamily="34" charset="0"/>
              </a:rPr>
              <a:t>once</a:t>
            </a:r>
            <a:r>
              <a:rPr lang="en-US" sz="3300" baseline="0" dirty="0">
                <a:latin typeface="Trebuchet MS" pitchFamily="34" charset="0"/>
              </a:rPr>
              <a:t> and drag it to its new location where you can resize it as needed. Additional placeholders can be found on the left side of this template.</a:t>
            </a:r>
          </a:p>
          <a:p>
            <a:pPr defTabSz="2304789"/>
            <a:endParaRPr lang="en-US" sz="3300" b="1" baseline="0" dirty="0">
              <a:solidFill>
                <a:srgbClr val="FFFF00"/>
              </a:solidFill>
              <a:latin typeface="Trebuchet MS" pitchFamily="34" charset="0"/>
            </a:endParaRPr>
          </a:p>
          <a:p>
            <a:pPr defTabSz="2304789"/>
            <a:r>
              <a:rPr lang="en-US" sz="3300" b="1" baseline="0" dirty="0">
                <a:solidFill>
                  <a:srgbClr val="FFFF00"/>
                </a:solidFill>
                <a:latin typeface="Trebuchet MS" pitchFamily="34" charset="0"/>
              </a:rPr>
              <a:t>Modifying the layout</a:t>
            </a:r>
          </a:p>
          <a:p>
            <a:pPr defTabSz="2304789"/>
            <a:r>
              <a:rPr lang="en-US" sz="3300" dirty="0">
                <a:latin typeface="Trebuchet MS" pitchFamily="34" charset="0"/>
              </a:rPr>
              <a:t>This template has four </a:t>
            </a:r>
            <a:r>
              <a:rPr lang="en-US" sz="3300" baseline="0" dirty="0">
                <a:latin typeface="Trebuchet MS" pitchFamily="34" charset="0"/>
              </a:rPr>
              <a:t>different </a:t>
            </a:r>
          </a:p>
          <a:p>
            <a:pPr defTabSz="2304789"/>
            <a:r>
              <a:rPr lang="en-US" sz="3300" baseline="0" dirty="0">
                <a:latin typeface="Trebuchet MS" pitchFamily="34" charset="0"/>
              </a:rPr>
              <a:t>column layouts.   </a:t>
            </a:r>
            <a:r>
              <a:rPr lang="en-US" sz="3300" u="sng" baseline="0" dirty="0">
                <a:latin typeface="Trebuchet MS" pitchFamily="34" charset="0"/>
              </a:rPr>
              <a:t>Right-click</a:t>
            </a:r>
            <a:r>
              <a:rPr lang="en-US" sz="3300" baseline="0" dirty="0">
                <a:latin typeface="Trebuchet MS" pitchFamily="34" charset="0"/>
              </a:rPr>
              <a:t> your </a:t>
            </a:r>
          </a:p>
          <a:p>
            <a:pPr defTabSz="2304789"/>
            <a:r>
              <a:rPr lang="en-US" sz="3300" baseline="0" dirty="0">
                <a:latin typeface="Trebuchet MS" pitchFamily="34" charset="0"/>
              </a:rPr>
              <a:t>mouse on the background and </a:t>
            </a:r>
          </a:p>
          <a:p>
            <a:pPr defTabSz="2304789"/>
            <a:r>
              <a:rPr lang="en-US" sz="3300" baseline="0" dirty="0">
                <a:latin typeface="Trebuchet MS" pitchFamily="34" charset="0"/>
              </a:rPr>
              <a:t>click on “Layout” to see the</a:t>
            </a:r>
          </a:p>
          <a:p>
            <a:pPr defTabSz="2304789"/>
            <a:r>
              <a:rPr lang="en-US" sz="3300" baseline="0" dirty="0">
                <a:latin typeface="Trebuchet MS" pitchFamily="34" charset="0"/>
              </a:rPr>
              <a:t> layout options.  The columns in </a:t>
            </a:r>
          </a:p>
          <a:p>
            <a:pPr defTabSz="2304789"/>
            <a:r>
              <a:rPr lang="en-US" sz="3300" baseline="0" dirty="0">
                <a:latin typeface="Trebuchet MS" pitchFamily="34" charset="0"/>
              </a:rPr>
              <a:t>the provided layouts are fixed and  cannot be moved but advanced users can modify any layout by going to VIEW and then SLIDE MASTER.</a:t>
            </a:r>
          </a:p>
          <a:p>
            <a:pPr marL="0" marR="0" indent="0" algn="l" defTabSz="2304789" rtl="0" eaLnBrk="1" fontAlgn="auto" latinLnBrk="0" hangingPunct="1">
              <a:lnSpc>
                <a:spcPct val="100000"/>
              </a:lnSpc>
              <a:spcBef>
                <a:spcPts val="0"/>
              </a:spcBef>
              <a:spcAft>
                <a:spcPts val="0"/>
              </a:spcAft>
              <a:buClrTx/>
              <a:buSzTx/>
              <a:buFontTx/>
              <a:buNone/>
              <a:tabLst/>
              <a:defRPr/>
            </a:pPr>
            <a:endParaRPr lang="en-US" sz="3300" baseline="0" dirty="0">
              <a:latin typeface="Trebuchet MS" pitchFamily="34" charset="0"/>
            </a:endParaRPr>
          </a:p>
          <a:p>
            <a:pPr defTabSz="2304789"/>
            <a:r>
              <a:rPr lang="en-US" sz="3300" b="1" baseline="0" dirty="0">
                <a:solidFill>
                  <a:srgbClr val="FFFF00"/>
                </a:solidFill>
                <a:latin typeface="Trebuchet MS" pitchFamily="34" charset="0"/>
              </a:rPr>
              <a:t>Importing text and graphics from external sources</a:t>
            </a:r>
          </a:p>
          <a:p>
            <a:pPr defTabSz="2304789"/>
            <a:r>
              <a:rPr lang="en-US" sz="3300" b="1" u="sng" baseline="0" dirty="0">
                <a:latin typeface="Trebuchet MS" pitchFamily="34" charset="0"/>
              </a:rPr>
              <a:t>TEXT: </a:t>
            </a:r>
            <a:r>
              <a:rPr lang="en-US" sz="3300" baseline="0" dirty="0">
                <a:latin typeface="Trebuchet MS" pitchFamily="34" charset="0"/>
              </a:rPr>
              <a:t>Paste or type your text into a pre-existing placeholder or drag in a new placeholder from the left side of the template. Move it anywhere as needed.</a:t>
            </a:r>
          </a:p>
          <a:p>
            <a:pPr defTabSz="2304789"/>
            <a:r>
              <a:rPr lang="en-US" sz="3300" b="1" u="sng" baseline="0" dirty="0">
                <a:latin typeface="Trebuchet MS" pitchFamily="34" charset="0"/>
              </a:rPr>
              <a:t>PHOTOS: </a:t>
            </a:r>
            <a:r>
              <a:rPr lang="en-US" sz="3300" baseline="0" dirty="0">
                <a:latin typeface="Trebuchet MS" pitchFamily="34" charset="0"/>
              </a:rPr>
              <a:t>Drag in a picture placeholder, size it </a:t>
            </a:r>
            <a:r>
              <a:rPr lang="en-US" sz="3300" u="sng" baseline="0" dirty="0">
                <a:latin typeface="Trebuchet MS" pitchFamily="34" charset="0"/>
              </a:rPr>
              <a:t>first</a:t>
            </a:r>
            <a:r>
              <a:rPr lang="en-US" sz="3300" baseline="0" dirty="0">
                <a:latin typeface="Trebuchet MS" pitchFamily="34" charset="0"/>
              </a:rPr>
              <a:t>, click in it and insert a photo from the menu.</a:t>
            </a:r>
          </a:p>
          <a:p>
            <a:pPr defTabSz="2304789"/>
            <a:r>
              <a:rPr lang="en-US" sz="3300" b="1" u="sng" baseline="0" dirty="0">
                <a:latin typeface="Trebuchet MS" pitchFamily="34" charset="0"/>
              </a:rPr>
              <a:t>TABLES: </a:t>
            </a:r>
            <a:r>
              <a:rPr lang="en-US" sz="3300" baseline="0" dirty="0">
                <a:latin typeface="Trebuchet MS" pitchFamily="34" charset="0"/>
              </a:rPr>
              <a:t>You can copy and paste a table from an external document onto this poster template. To adjust  the way the text fits within the cells of a table that has been pasted, </a:t>
            </a:r>
            <a:r>
              <a:rPr lang="en-US" sz="3300" u="sng" baseline="0" dirty="0">
                <a:latin typeface="Trebuchet MS" pitchFamily="34" charset="0"/>
              </a:rPr>
              <a:t>right-click</a:t>
            </a:r>
            <a:r>
              <a:rPr lang="en-US" sz="3300" baseline="0" dirty="0">
                <a:latin typeface="Trebuchet MS" pitchFamily="34" charset="0"/>
              </a:rPr>
              <a:t> on the table, click FORMAT SHAPE  then click on TEXT BOX and change the INTERNAL MARGIN values to 0.25</a:t>
            </a:r>
          </a:p>
          <a:p>
            <a:pPr defTabSz="2304789"/>
            <a:endParaRPr lang="en-US" sz="3300" baseline="0" dirty="0">
              <a:latin typeface="Trebuchet MS" pitchFamily="34" charset="0"/>
            </a:endParaRPr>
          </a:p>
          <a:p>
            <a:pPr defTabSz="2304789"/>
            <a:r>
              <a:rPr lang="en-US" sz="3300" b="1" baseline="0" dirty="0">
                <a:solidFill>
                  <a:srgbClr val="FFFF00"/>
                </a:solidFill>
                <a:latin typeface="Trebuchet MS" pitchFamily="34" charset="0"/>
              </a:rPr>
              <a:t>Modifying the color scheme</a:t>
            </a:r>
          </a:p>
          <a:p>
            <a:pPr defTabSz="2304789"/>
            <a:r>
              <a:rPr lang="en-US" sz="3300" baseline="0" dirty="0">
                <a:latin typeface="Trebuchet MS" pitchFamily="34" charset="0"/>
              </a:rPr>
              <a:t>To change the color scheme of this template go to the “Design” menu and click on “Colors”. You can choose from the provide color combinations or you can create your own.</a:t>
            </a:r>
          </a:p>
          <a:p>
            <a:pPr defTabSz="2304789"/>
            <a:endParaRPr lang="en-US" sz="3300" baseline="0" dirty="0">
              <a:latin typeface="Trebuchet MS" pitchFamily="34" charset="0"/>
            </a:endParaRPr>
          </a:p>
          <a:p>
            <a:pPr defTabSz="2304789"/>
            <a:endParaRPr lang="en-US" sz="3300" baseline="0" dirty="0">
              <a:latin typeface="Trebuchet MS" pitchFamily="34" charset="0"/>
            </a:endParaRPr>
          </a:p>
          <a:p>
            <a:pPr defTabSz="3227091"/>
            <a:endParaRPr lang="en-US" sz="2300" baseline="0" dirty="0">
              <a:latin typeface="Trebuchet MS" pitchFamily="34" charset="0"/>
            </a:endParaRPr>
          </a:p>
          <a:p>
            <a:pPr defTabSz="3227091"/>
            <a:endParaRPr lang="en-US" sz="2300" dirty="0">
              <a:latin typeface="Trebuchet MS" pitchFamily="34" charset="0"/>
            </a:endParaRPr>
          </a:p>
          <a:p>
            <a:pPr algn="ctr"/>
            <a:endParaRPr lang="en-US" sz="2300" b="1" dirty="0">
              <a:solidFill>
                <a:schemeClr val="bg1"/>
              </a:solidFill>
              <a:latin typeface="Trebuchet MS" pitchFamily="34" charset="0"/>
            </a:endParaRPr>
          </a:p>
          <a:p>
            <a:pPr defTabSz="3227091"/>
            <a:endParaRPr lang="en-US" sz="2300" b="1" dirty="0">
              <a:solidFill>
                <a:srgbClr val="FFFF00"/>
              </a:solidFill>
              <a:latin typeface="Trebuchet MS" pitchFamily="34" charset="0"/>
            </a:endParaRPr>
          </a:p>
          <a:p>
            <a:pPr algn="ctr"/>
            <a:endParaRPr lang="en-US" sz="3300" b="1" dirty="0">
              <a:latin typeface="Trebuchet MS" pitchFamily="34" charset="0"/>
            </a:endParaRPr>
          </a:p>
        </p:txBody>
      </p:sp>
      <p:pic>
        <p:nvPicPr>
          <p:cNvPr id="31" name="Picture 2"/>
          <p:cNvPicPr>
            <a:picLocks noChangeAspect="1" noChangeArrowheads="1"/>
          </p:cNvPicPr>
          <p:nvPr/>
        </p:nvPicPr>
        <p:blipFill>
          <a:blip r:embed="rId6" cstate="print"/>
          <a:srcRect/>
          <a:stretch>
            <a:fillRect/>
          </a:stretch>
        </p:blipFill>
        <p:spPr bwMode="auto">
          <a:xfrm>
            <a:off x="28444169" y="15933103"/>
            <a:ext cx="3864079" cy="2324150"/>
          </a:xfrm>
          <a:prstGeom prst="rect">
            <a:avLst/>
          </a:prstGeom>
          <a:noFill/>
          <a:ln w="9525">
            <a:noFill/>
            <a:miter lim="800000"/>
            <a:headEnd/>
            <a:tailEnd/>
          </a:ln>
          <a:effectLst/>
        </p:spPr>
      </p:pic>
      <p:pic>
        <p:nvPicPr>
          <p:cNvPr id="32" name="Picture 2"/>
          <p:cNvPicPr>
            <a:picLocks noChangeAspect="1" noChangeArrowheads="1"/>
          </p:cNvPicPr>
          <p:nvPr/>
        </p:nvPicPr>
        <p:blipFill>
          <a:blip r:embed="rId7" cstate="print"/>
          <a:srcRect/>
          <a:stretch>
            <a:fillRect/>
          </a:stretch>
        </p:blipFill>
        <p:spPr bwMode="auto">
          <a:xfrm>
            <a:off x="31184293" y="12952611"/>
            <a:ext cx="460870" cy="349369"/>
          </a:xfrm>
          <a:prstGeom prst="rect">
            <a:avLst/>
          </a:prstGeom>
          <a:noFill/>
          <a:ln w="9525">
            <a:solidFill>
              <a:schemeClr val="tx1"/>
            </a:solidFill>
            <a:miter lim="800000"/>
            <a:headEnd/>
            <a:tailEnd/>
          </a:ln>
          <a:effectLst/>
        </p:spPr>
      </p:pic>
      <p:sp>
        <p:nvSpPr>
          <p:cNvPr id="33" name="TextBox 32"/>
          <p:cNvSpPr txBox="1"/>
          <p:nvPr/>
        </p:nvSpPr>
        <p:spPr>
          <a:xfrm>
            <a:off x="22281970" y="30288772"/>
            <a:ext cx="7074080" cy="2160763"/>
          </a:xfrm>
          <a:prstGeom prst="rect">
            <a:avLst/>
          </a:prstGeom>
          <a:noFill/>
        </p:spPr>
        <p:txBody>
          <a:bodyPr wrap="square" lIns="67227" tIns="33613" rIns="67227" bIns="33613" rtlCol="0">
            <a:spAutoFit/>
          </a:bodyPr>
          <a:lstStyle/>
          <a:p>
            <a:r>
              <a:rPr lang="en-US" sz="3500" dirty="0">
                <a:solidFill>
                  <a:schemeClr val="bg1"/>
                </a:solidFill>
              </a:rPr>
              <a:t>© 2011 PosterPresentations.com</a:t>
            </a:r>
            <a:br>
              <a:rPr lang="en-US" sz="3500" dirty="0">
                <a:solidFill>
                  <a:schemeClr val="bg1"/>
                </a:solidFill>
              </a:rPr>
            </a:br>
            <a:r>
              <a:rPr lang="en-US" sz="3500" dirty="0">
                <a:solidFill>
                  <a:schemeClr val="bg1"/>
                </a:solidFill>
              </a:rPr>
              <a:t>    </a:t>
            </a:r>
            <a:r>
              <a:rPr lang="en-US" sz="3300" dirty="0">
                <a:solidFill>
                  <a:schemeClr val="bg1"/>
                </a:solidFill>
              </a:rPr>
              <a:t>2117 Fourth Street ,</a:t>
            </a:r>
            <a:r>
              <a:rPr lang="en-US" sz="3300" baseline="0" dirty="0">
                <a:solidFill>
                  <a:schemeClr val="bg1"/>
                </a:solidFill>
              </a:rPr>
              <a:t> Unit C</a:t>
            </a:r>
            <a:br>
              <a:rPr lang="en-US" sz="3300" baseline="0" dirty="0">
                <a:solidFill>
                  <a:schemeClr val="bg1"/>
                </a:solidFill>
              </a:rPr>
            </a:br>
            <a:r>
              <a:rPr lang="en-US" sz="3300" baseline="0" dirty="0">
                <a:solidFill>
                  <a:schemeClr val="bg1"/>
                </a:solidFill>
              </a:rPr>
              <a:t>    Berkeley CA 94710</a:t>
            </a:r>
            <a:br>
              <a:rPr lang="en-US" sz="3300" baseline="0" dirty="0">
                <a:solidFill>
                  <a:schemeClr val="bg1"/>
                </a:solidFill>
              </a:rPr>
            </a:br>
            <a:r>
              <a:rPr lang="en-US" sz="3300" baseline="0" dirty="0">
                <a:solidFill>
                  <a:schemeClr val="bg1"/>
                </a:solidFill>
              </a:rPr>
              <a:t>    </a:t>
            </a:r>
            <a:r>
              <a:rPr lang="en-US" sz="3300" b="1" baseline="0" dirty="0">
                <a:solidFill>
                  <a:srgbClr val="FFFF00"/>
                </a:solidFill>
              </a:rPr>
              <a:t>posterpresenter@gmail.com</a:t>
            </a:r>
            <a:endParaRPr lang="en-US" sz="3500" b="1" dirty="0">
              <a:solidFill>
                <a:srgbClr val="FFFF00"/>
              </a:solidFill>
            </a:endParaRPr>
          </a:p>
        </p:txBody>
      </p:sp>
      <p:cxnSp>
        <p:nvCxnSpPr>
          <p:cNvPr id="34" name="Straight Connector 33"/>
          <p:cNvCxnSpPr/>
          <p:nvPr/>
        </p:nvCxnSpPr>
        <p:spPr>
          <a:xfrm>
            <a:off x="22111066" y="30157234"/>
            <a:ext cx="10436153" cy="32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2117489" y="4875217"/>
            <a:ext cx="10429728"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 id="2147483660" r:id="rId2"/>
  </p:sldLayoutIdLst>
  <p:txStyles>
    <p:titleStyle>
      <a:lvl1pPr algn="ctr" defTabSz="3226858" rtl="0" eaLnBrk="1" latinLnBrk="0" hangingPunct="1">
        <a:spcBef>
          <a:spcPct val="0"/>
        </a:spcBef>
        <a:buNone/>
        <a:defRPr sz="6400" kern="1200">
          <a:solidFill>
            <a:schemeClr val="bg1"/>
          </a:solidFill>
          <a:latin typeface="Trebuchet MS" pitchFamily="34" charset="0"/>
          <a:ea typeface="+mj-ea"/>
          <a:cs typeface="+mj-cs"/>
        </a:defRPr>
      </a:lvl1pPr>
    </p:titleStyle>
    <p:bodyStyle>
      <a:lvl1pPr marL="1210072" indent="-1210072" algn="l" defTabSz="3226858" rtl="0" eaLnBrk="1" latinLnBrk="0" hangingPunct="1">
        <a:spcBef>
          <a:spcPct val="20000"/>
        </a:spcBef>
        <a:buFont typeface="Arial" pitchFamily="34" charset="0"/>
        <a:buChar char="•"/>
        <a:defRPr sz="11300" kern="1200">
          <a:solidFill>
            <a:schemeClr val="tx1"/>
          </a:solidFill>
          <a:latin typeface="+mn-lt"/>
          <a:ea typeface="+mn-ea"/>
          <a:cs typeface="+mn-cs"/>
        </a:defRPr>
      </a:lvl1pPr>
      <a:lvl2pPr marL="2621822" indent="-1008393" algn="l" defTabSz="3226858" rtl="0" eaLnBrk="1" latinLnBrk="0" hangingPunct="1">
        <a:spcBef>
          <a:spcPct val="20000"/>
        </a:spcBef>
        <a:buFont typeface="Arial" pitchFamily="34" charset="0"/>
        <a:buChar char="–"/>
        <a:defRPr sz="9900" kern="1200">
          <a:solidFill>
            <a:schemeClr val="tx1"/>
          </a:solidFill>
          <a:latin typeface="+mn-lt"/>
          <a:ea typeface="+mn-ea"/>
          <a:cs typeface="+mn-cs"/>
        </a:defRPr>
      </a:lvl2pPr>
      <a:lvl3pPr marL="4033573" indent="-806715" algn="l" defTabSz="3226858" rtl="0" eaLnBrk="1" latinLnBrk="0" hangingPunct="1">
        <a:spcBef>
          <a:spcPct val="20000"/>
        </a:spcBef>
        <a:buFont typeface="Arial" pitchFamily="34" charset="0"/>
        <a:buChar char="•"/>
        <a:defRPr sz="8500" kern="1200">
          <a:solidFill>
            <a:schemeClr val="tx1"/>
          </a:solidFill>
          <a:latin typeface="+mn-lt"/>
          <a:ea typeface="+mn-ea"/>
          <a:cs typeface="+mn-cs"/>
        </a:defRPr>
      </a:lvl3pPr>
      <a:lvl4pPr marL="5647002"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4pPr>
      <a:lvl5pPr marL="7260430"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5pPr>
      <a:lvl6pPr marL="8873859"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6pPr>
      <a:lvl7pPr marL="10487286"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7pPr>
      <a:lvl8pPr marL="12100716"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8pPr>
      <a:lvl9pPr marL="13714145"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9pPr>
    </p:bodyStyle>
    <p:otherStyle>
      <a:defPPr>
        <a:defRPr lang="en-US"/>
      </a:defPPr>
      <a:lvl1pPr marL="0" algn="l" defTabSz="3226858" rtl="0" eaLnBrk="1" latinLnBrk="0" hangingPunct="1">
        <a:defRPr sz="6300" kern="1200">
          <a:solidFill>
            <a:schemeClr val="tx1"/>
          </a:solidFill>
          <a:latin typeface="+mn-lt"/>
          <a:ea typeface="+mn-ea"/>
          <a:cs typeface="+mn-cs"/>
        </a:defRPr>
      </a:lvl1pPr>
      <a:lvl2pPr marL="1613429" algn="l" defTabSz="3226858" rtl="0" eaLnBrk="1" latinLnBrk="0" hangingPunct="1">
        <a:defRPr sz="6300" kern="1200">
          <a:solidFill>
            <a:schemeClr val="tx1"/>
          </a:solidFill>
          <a:latin typeface="+mn-lt"/>
          <a:ea typeface="+mn-ea"/>
          <a:cs typeface="+mn-cs"/>
        </a:defRPr>
      </a:lvl2pPr>
      <a:lvl3pPr marL="3226858" algn="l" defTabSz="3226858" rtl="0" eaLnBrk="1" latinLnBrk="0" hangingPunct="1">
        <a:defRPr sz="6300" kern="1200">
          <a:solidFill>
            <a:schemeClr val="tx1"/>
          </a:solidFill>
          <a:latin typeface="+mn-lt"/>
          <a:ea typeface="+mn-ea"/>
          <a:cs typeface="+mn-cs"/>
        </a:defRPr>
      </a:lvl3pPr>
      <a:lvl4pPr marL="4840286" algn="l" defTabSz="3226858" rtl="0" eaLnBrk="1" latinLnBrk="0" hangingPunct="1">
        <a:defRPr sz="6300" kern="1200">
          <a:solidFill>
            <a:schemeClr val="tx1"/>
          </a:solidFill>
          <a:latin typeface="+mn-lt"/>
          <a:ea typeface="+mn-ea"/>
          <a:cs typeface="+mn-cs"/>
        </a:defRPr>
      </a:lvl4pPr>
      <a:lvl5pPr marL="6453714" algn="l" defTabSz="3226858" rtl="0" eaLnBrk="1" latinLnBrk="0" hangingPunct="1">
        <a:defRPr sz="6300" kern="1200">
          <a:solidFill>
            <a:schemeClr val="tx1"/>
          </a:solidFill>
          <a:latin typeface="+mn-lt"/>
          <a:ea typeface="+mn-ea"/>
          <a:cs typeface="+mn-cs"/>
        </a:defRPr>
      </a:lvl5pPr>
      <a:lvl6pPr marL="8067144" algn="l" defTabSz="3226858" rtl="0" eaLnBrk="1" latinLnBrk="0" hangingPunct="1">
        <a:defRPr sz="6300" kern="1200">
          <a:solidFill>
            <a:schemeClr val="tx1"/>
          </a:solidFill>
          <a:latin typeface="+mn-lt"/>
          <a:ea typeface="+mn-ea"/>
          <a:cs typeface="+mn-cs"/>
        </a:defRPr>
      </a:lvl6pPr>
      <a:lvl7pPr marL="9680574" algn="l" defTabSz="3226858" rtl="0" eaLnBrk="1" latinLnBrk="0" hangingPunct="1">
        <a:defRPr sz="6300" kern="1200">
          <a:solidFill>
            <a:schemeClr val="tx1"/>
          </a:solidFill>
          <a:latin typeface="+mn-lt"/>
          <a:ea typeface="+mn-ea"/>
          <a:cs typeface="+mn-cs"/>
        </a:defRPr>
      </a:lvl7pPr>
      <a:lvl8pPr marL="11294002" algn="l" defTabSz="3226858" rtl="0" eaLnBrk="1" latinLnBrk="0" hangingPunct="1">
        <a:defRPr sz="6300" kern="1200">
          <a:solidFill>
            <a:schemeClr val="tx1"/>
          </a:solidFill>
          <a:latin typeface="+mn-lt"/>
          <a:ea typeface="+mn-ea"/>
          <a:cs typeface="+mn-cs"/>
        </a:defRPr>
      </a:lvl8pPr>
      <a:lvl9pPr marL="12907431" algn="l" defTabSz="3226858" rtl="0" eaLnBrk="1" latinLnBrk="0" hangingPunct="1">
        <a:defRPr sz="6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36" name="Title 135"/>
          <p:cNvSpPr>
            <a:spLocks noGrp="1"/>
          </p:cNvSpPr>
          <p:nvPr>
            <p:ph type="title"/>
          </p:nvPr>
        </p:nvSpPr>
        <p:spPr/>
        <p:txBody>
          <a:bodyPr/>
          <a:lstStyle/>
          <a:p>
            <a:r>
              <a:rPr lang="en-US" dirty="0"/>
              <a:t>Courier Drop</a:t>
            </a:r>
          </a:p>
        </p:txBody>
      </p:sp>
      <p:sp>
        <p:nvSpPr>
          <p:cNvPr id="137" name="Text Placeholder 136"/>
          <p:cNvSpPr>
            <a:spLocks noGrp="1"/>
          </p:cNvSpPr>
          <p:nvPr>
            <p:ph type="body" sz="quarter" idx="10"/>
          </p:nvPr>
        </p:nvSpPr>
        <p:spPr>
          <a:xfrm>
            <a:off x="452095" y="5506544"/>
            <a:ext cx="10365030" cy="4992996"/>
          </a:xfrm>
        </p:spPr>
        <p:txBody>
          <a:bodyPr/>
          <a:lstStyle/>
          <a:p>
            <a:r>
              <a:rPr lang="en-US" dirty="0"/>
              <a:t>CLJ Industries Presents – Courier Drop, an Action Sandbox Game.</a:t>
            </a:r>
          </a:p>
          <a:p>
            <a:endParaRPr lang="en-US" dirty="0"/>
          </a:p>
          <a:p>
            <a:r>
              <a:rPr lang="en-US" dirty="0"/>
              <a:t>“Courier Drop seeks to meaningful transform the player’s current environment into a detailed landscape upon which this action sandbox game is based. Players assume the role of a CLJ Corporation courier, whose job it is to deliver trinkets to the rustic hermit who has been CLJ Corp’s most reliable customer for the past decade and whose support CLJ must secure in order to ensure the livelihood of the company. However, the hermit has a fear of heights of and likes living in low, dank places whereas CLJ Corp is situated loftily on top of Mount </a:t>
            </a:r>
            <a:r>
              <a:rPr lang="en-US" dirty="0" err="1"/>
              <a:t>Highpeak</a:t>
            </a:r>
            <a:r>
              <a:rPr lang="en-US" dirty="0"/>
              <a:t>. To make matters even worse, all of CLJ Corp’s delivery trucks are currently in use, leaving the player to assemble one himself/herself out of the spare parts lying around the office. Relying only his ingenuity and creativity, the player must create a robust vehicle that can safely navigate the various drops, surfaces, and other environmental conditions to safely deliver the trinkets.”</a:t>
            </a:r>
            <a:endParaRPr lang="en-US" dirty="0"/>
          </a:p>
        </p:txBody>
      </p:sp>
      <p:sp>
        <p:nvSpPr>
          <p:cNvPr id="138" name="Text Placeholder 137"/>
          <p:cNvSpPr>
            <a:spLocks noGrp="1"/>
          </p:cNvSpPr>
          <p:nvPr>
            <p:ph type="body" sz="quarter" idx="11"/>
          </p:nvPr>
        </p:nvSpPr>
        <p:spPr/>
        <p:txBody>
          <a:bodyPr/>
          <a:lstStyle/>
          <a:p>
            <a:r>
              <a:rPr lang="en-US" dirty="0"/>
              <a:t>Introduction</a:t>
            </a:r>
          </a:p>
        </p:txBody>
      </p:sp>
      <p:sp>
        <p:nvSpPr>
          <p:cNvPr id="141" name="Text Placeholder 140"/>
          <p:cNvSpPr>
            <a:spLocks noGrp="1"/>
          </p:cNvSpPr>
          <p:nvPr>
            <p:ph type="body" sz="quarter" idx="20"/>
          </p:nvPr>
        </p:nvSpPr>
        <p:spPr>
          <a:xfrm>
            <a:off x="461171" y="10688856"/>
            <a:ext cx="10359379" cy="582043"/>
          </a:xfrm>
        </p:spPr>
        <p:txBody>
          <a:bodyPr/>
          <a:lstStyle/>
          <a:p>
            <a:r>
              <a:rPr lang="en-US" dirty="0"/>
              <a:t>Design Phase</a:t>
            </a:r>
          </a:p>
        </p:txBody>
      </p:sp>
      <p:sp>
        <p:nvSpPr>
          <p:cNvPr id="142" name="Text Placeholder 141"/>
          <p:cNvSpPr>
            <a:spLocks noGrp="1"/>
          </p:cNvSpPr>
          <p:nvPr>
            <p:ph type="body" sz="quarter" idx="25"/>
          </p:nvPr>
        </p:nvSpPr>
        <p:spPr>
          <a:xfrm>
            <a:off x="11129171" y="15557463"/>
            <a:ext cx="10356715" cy="582043"/>
          </a:xfrm>
        </p:spPr>
        <p:txBody>
          <a:bodyPr/>
          <a:lstStyle/>
          <a:p>
            <a:r>
              <a:rPr lang="en-US" dirty="0"/>
              <a:t>Technology Used</a:t>
            </a:r>
          </a:p>
        </p:txBody>
      </p:sp>
      <p:sp>
        <p:nvSpPr>
          <p:cNvPr id="143" name="Text Placeholder 142"/>
          <p:cNvSpPr>
            <a:spLocks noGrp="1"/>
          </p:cNvSpPr>
          <p:nvPr>
            <p:ph type="body" sz="quarter" idx="26"/>
          </p:nvPr>
        </p:nvSpPr>
        <p:spPr>
          <a:xfrm>
            <a:off x="11129171" y="16148758"/>
            <a:ext cx="10356715" cy="6931989"/>
          </a:xfrm>
        </p:spPr>
        <p:txBody>
          <a:bodyPr/>
          <a:lstStyle/>
          <a:p>
            <a:r>
              <a:rPr lang="en-US" dirty="0"/>
              <a:t>For this project we made heavy use of Google’s Tango Tablet. The Tango Tablet implements Google’s Tango API with advanced location sensing. In essence the tablet without using GPS or other external signals, is able to sense its location within a room natively. </a:t>
            </a:r>
          </a:p>
          <a:p>
            <a:r>
              <a:rPr lang="en-US" dirty="0"/>
              <a:t>Tango is different from other emerging 3D-sensing computer vision products, in that it's designed to run on a standalone mobile phone or tablet and is chiefly concerned with determining the device's position and orientation within the environment.</a:t>
            </a:r>
          </a:p>
          <a:p>
            <a:r>
              <a:rPr lang="en-US" dirty="0"/>
              <a:t>The software works by integrating three types of functionality:</a:t>
            </a:r>
          </a:p>
          <a:p>
            <a:r>
              <a:rPr lang="en-US" dirty="0"/>
              <a:t>Motion-Tracking: using Visual Features of the environment, in combination with accelerometer and gyroscope data, to closely track the device's movements in space</a:t>
            </a:r>
          </a:p>
          <a:p>
            <a:r>
              <a:rPr lang="en-US" dirty="0"/>
              <a:t>Area learning: storing environment data in a map that can be re-used later, shared with other Tango devices, and enhanced with metadata such as notes, instructions, or points of interest</a:t>
            </a:r>
          </a:p>
          <a:p>
            <a:r>
              <a:rPr lang="en-US" dirty="0"/>
              <a:t>Depth Perception: detecting distances, sizes, and surfaces in the environment</a:t>
            </a:r>
          </a:p>
          <a:p>
            <a:r>
              <a:rPr lang="en-US" dirty="0"/>
              <a:t>Together, these generate data about the device in “Six Degrees of Freedom" and detailed three-dimensional information about the environment.</a:t>
            </a:r>
          </a:p>
          <a:p>
            <a:endParaRPr lang="en-US" dirty="0"/>
          </a:p>
        </p:txBody>
      </p:sp>
      <p:sp>
        <p:nvSpPr>
          <p:cNvPr id="144" name="Text Placeholder 143"/>
          <p:cNvSpPr>
            <a:spLocks noGrp="1"/>
          </p:cNvSpPr>
          <p:nvPr>
            <p:ph type="body" sz="quarter" idx="27"/>
          </p:nvPr>
        </p:nvSpPr>
        <p:spPr>
          <a:xfrm>
            <a:off x="11129171" y="4891568"/>
            <a:ext cx="10353870" cy="582043"/>
          </a:xfrm>
        </p:spPr>
        <p:txBody>
          <a:bodyPr/>
          <a:lstStyle/>
          <a:p>
            <a:r>
              <a:rPr lang="en-US" dirty="0"/>
              <a:t>Drive Phase</a:t>
            </a:r>
          </a:p>
        </p:txBody>
      </p:sp>
      <p:sp>
        <p:nvSpPr>
          <p:cNvPr id="146" name="Text Placeholder 145"/>
          <p:cNvSpPr>
            <a:spLocks noGrp="1"/>
          </p:cNvSpPr>
          <p:nvPr>
            <p:ph type="body" sz="quarter" idx="29"/>
          </p:nvPr>
        </p:nvSpPr>
        <p:spPr>
          <a:xfrm>
            <a:off x="11137199" y="29109863"/>
            <a:ext cx="10348686" cy="582043"/>
          </a:xfrm>
        </p:spPr>
        <p:txBody>
          <a:bodyPr/>
          <a:lstStyle/>
          <a:p>
            <a:r>
              <a:rPr lang="en-US" dirty="0"/>
              <a:t>Acknowledgements</a:t>
            </a:r>
          </a:p>
        </p:txBody>
      </p:sp>
      <p:sp>
        <p:nvSpPr>
          <p:cNvPr id="147" name="Text Placeholder 146"/>
          <p:cNvSpPr>
            <a:spLocks noGrp="1"/>
          </p:cNvSpPr>
          <p:nvPr>
            <p:ph type="body" sz="quarter" idx="30"/>
          </p:nvPr>
        </p:nvSpPr>
        <p:spPr>
          <a:xfrm>
            <a:off x="11129171" y="29749101"/>
            <a:ext cx="10353870" cy="1632076"/>
          </a:xfrm>
        </p:spPr>
        <p:txBody>
          <a:bodyPr/>
          <a:lstStyle/>
          <a:p>
            <a:r>
              <a:rPr lang="en-US" dirty="0"/>
              <a:t>This project was completed as part of CS 234/334 Mobile Computing (Winter 2017), taught by Prof. Andrew A </a:t>
            </a:r>
            <a:r>
              <a:rPr lang="en-US" dirty="0" err="1"/>
              <a:t>Chien</a:t>
            </a:r>
            <a:r>
              <a:rPr lang="en-US" dirty="0"/>
              <a:t> with TA support by </a:t>
            </a:r>
            <a:r>
              <a:rPr lang="en-US" dirty="0" err="1"/>
              <a:t>Gushu</a:t>
            </a:r>
            <a:r>
              <a:rPr lang="en-US" dirty="0"/>
              <a:t> Li and Ryan Wu.  We gratefully acknowledge the generous support of Samsung in providing </a:t>
            </a:r>
            <a:r>
              <a:rPr lang="en-US" dirty="0" err="1"/>
              <a:t>GearVR</a:t>
            </a:r>
            <a:r>
              <a:rPr lang="en-US" dirty="0"/>
              <a:t> equipment.</a:t>
            </a:r>
          </a:p>
        </p:txBody>
      </p:sp>
      <p:sp>
        <p:nvSpPr>
          <p:cNvPr id="148" name="Text Placeholder 147"/>
          <p:cNvSpPr>
            <a:spLocks noGrp="1"/>
          </p:cNvSpPr>
          <p:nvPr>
            <p:ph type="body" sz="quarter" idx="95"/>
          </p:nvPr>
        </p:nvSpPr>
        <p:spPr/>
        <p:txBody>
          <a:bodyPr/>
          <a:lstStyle/>
          <a:p>
            <a:endParaRPr lang="en-US"/>
          </a:p>
        </p:txBody>
      </p:sp>
      <p:sp>
        <p:nvSpPr>
          <p:cNvPr id="149" name="Text Placeholder 148"/>
          <p:cNvSpPr>
            <a:spLocks noGrp="1"/>
          </p:cNvSpPr>
          <p:nvPr>
            <p:ph type="body" sz="quarter" idx="96"/>
          </p:nvPr>
        </p:nvSpPr>
        <p:spPr>
          <a:xfrm>
            <a:off x="11239432" y="5509247"/>
            <a:ext cx="10365925" cy="3894234"/>
          </a:xfrm>
        </p:spPr>
        <p:txBody>
          <a:bodyPr/>
          <a:lstStyle/>
          <a:p>
            <a:r>
              <a:rPr lang="en-US" dirty="0"/>
              <a:t>The final phase of the game, the driving phase, is one where players will put to the test how robustly they designed their vehicles so that it can withstand the environmental hazards that will be put in its way. One of the difficulties we had with implementing this phase was having our digital vehicle properly interact with the real world environment; it was difficult to make sure all the edges and surfaces were correctly modeled and detected by our game engine so that the vehicle reacts just as if it were an actual physical vehicle in the room. A few of the racing games currently out for the Tango Tablet have this problem (cars will drive through real world objects and not properly collide, cars driving on a flat surface will inexplicably get stuck, </a:t>
            </a:r>
            <a:r>
              <a:rPr lang="en-US" dirty="0" err="1"/>
              <a:t>etc</a:t>
            </a:r>
            <a:r>
              <a:rPr lang="en-US" dirty="0"/>
              <a:t>), mostly because of Tango’s </a:t>
            </a:r>
            <a:r>
              <a:rPr lang="en-US" dirty="0" err="1"/>
              <a:t>inaffinity</a:t>
            </a:r>
            <a:r>
              <a:rPr lang="en-US" dirty="0"/>
              <a:t> for fine detail. </a:t>
            </a:r>
            <a:endParaRPr lang="en-US" dirty="0"/>
          </a:p>
        </p:txBody>
      </p:sp>
      <p:sp>
        <p:nvSpPr>
          <p:cNvPr id="150" name="Text Placeholder 149"/>
          <p:cNvSpPr>
            <a:spLocks noGrp="1"/>
          </p:cNvSpPr>
          <p:nvPr>
            <p:ph type="body" sz="quarter" idx="107"/>
          </p:nvPr>
        </p:nvSpPr>
        <p:spPr/>
        <p:txBody>
          <a:bodyPr/>
          <a:lstStyle/>
          <a:p>
            <a:endParaRPr lang="en-US"/>
          </a:p>
        </p:txBody>
      </p:sp>
      <p:sp>
        <p:nvSpPr>
          <p:cNvPr id="152" name="Text Placeholder 151"/>
          <p:cNvSpPr>
            <a:spLocks noGrp="1"/>
          </p:cNvSpPr>
          <p:nvPr>
            <p:ph type="body" sz="quarter" idx="116"/>
          </p:nvPr>
        </p:nvSpPr>
        <p:spPr/>
        <p:txBody>
          <a:bodyPr/>
          <a:lstStyle/>
          <a:p>
            <a:endParaRPr lang="en-US"/>
          </a:p>
        </p:txBody>
      </p:sp>
      <p:sp>
        <p:nvSpPr>
          <p:cNvPr id="153" name="Text Placeholder 152"/>
          <p:cNvSpPr>
            <a:spLocks noGrp="1"/>
          </p:cNvSpPr>
          <p:nvPr>
            <p:ph type="body" sz="quarter" idx="117"/>
          </p:nvPr>
        </p:nvSpPr>
        <p:spPr/>
        <p:txBody>
          <a:bodyPr/>
          <a:lstStyle/>
          <a:p>
            <a:endParaRPr lang="en-US"/>
          </a:p>
        </p:txBody>
      </p:sp>
      <p:sp>
        <p:nvSpPr>
          <p:cNvPr id="154" name="Text Placeholder 153"/>
          <p:cNvSpPr>
            <a:spLocks noGrp="1"/>
          </p:cNvSpPr>
          <p:nvPr>
            <p:ph type="body" sz="quarter" idx="118"/>
          </p:nvPr>
        </p:nvSpPr>
        <p:spPr/>
        <p:txBody>
          <a:bodyPr/>
          <a:lstStyle/>
          <a:p>
            <a:endParaRPr lang="en-US"/>
          </a:p>
        </p:txBody>
      </p:sp>
      <p:sp>
        <p:nvSpPr>
          <p:cNvPr id="155" name="Text Placeholder 154"/>
          <p:cNvSpPr>
            <a:spLocks noGrp="1"/>
          </p:cNvSpPr>
          <p:nvPr>
            <p:ph type="body" sz="quarter" idx="119"/>
          </p:nvPr>
        </p:nvSpPr>
        <p:spPr/>
        <p:txBody>
          <a:bodyPr/>
          <a:lstStyle/>
          <a:p>
            <a:endParaRPr lang="en-US"/>
          </a:p>
        </p:txBody>
      </p:sp>
      <p:sp>
        <p:nvSpPr>
          <p:cNvPr id="156" name="Text Placeholder 155"/>
          <p:cNvSpPr>
            <a:spLocks noGrp="1"/>
          </p:cNvSpPr>
          <p:nvPr>
            <p:ph type="body" sz="quarter" idx="120"/>
          </p:nvPr>
        </p:nvSpPr>
        <p:spPr/>
        <p:txBody>
          <a:bodyPr/>
          <a:lstStyle/>
          <a:p>
            <a:endParaRPr lang="en-US"/>
          </a:p>
        </p:txBody>
      </p:sp>
      <p:sp>
        <p:nvSpPr>
          <p:cNvPr id="160" name="Text Placeholder 159"/>
          <p:cNvSpPr>
            <a:spLocks noGrp="1"/>
          </p:cNvSpPr>
          <p:nvPr>
            <p:ph type="body" sz="quarter" idx="124"/>
          </p:nvPr>
        </p:nvSpPr>
        <p:spPr>
          <a:xfrm>
            <a:off x="461171" y="22864397"/>
            <a:ext cx="10412890" cy="1955241"/>
          </a:xfrm>
        </p:spPr>
        <p:txBody>
          <a:bodyPr/>
          <a:lstStyle/>
          <a:p>
            <a:r>
              <a:rPr lang="en-US" dirty="0"/>
              <a:t>In order to create your racecourse, you must scan the room around you. Once scanning the room, a mesh of the room will be created that will generate a race course for you. This race course will automatically generate a player starting point as well as a destination “home” that you are delivering to. See the mesh generation below. </a:t>
            </a:r>
          </a:p>
        </p:txBody>
      </p:sp>
      <p:pic>
        <p:nvPicPr>
          <p:cNvPr id="18" name="Picture Placeholder 17"/>
          <p:cNvPicPr>
            <a:picLocks noGrp="1" noChangeAspect="1"/>
          </p:cNvPicPr>
          <p:nvPr>
            <p:ph type="pic" sz="quarter" idx="115"/>
          </p:nvPr>
        </p:nvPicPr>
        <p:blipFill>
          <a:blip r:embed="rId3">
            <a:extLst>
              <a:ext uri="{28A0092B-C50C-407E-A947-70E740481C1C}">
                <a14:useLocalDpi xmlns:a14="http://schemas.microsoft.com/office/drawing/2010/main" val="0"/>
              </a:ext>
            </a:extLst>
          </a:blip>
          <a:srcRect l="27410" r="27410"/>
          <a:stretch>
            <a:fillRect/>
          </a:stretch>
        </p:blipFill>
        <p:spPr/>
      </p:pic>
      <p:sp>
        <p:nvSpPr>
          <p:cNvPr id="162" name="Picture Placeholder 161"/>
          <p:cNvSpPr>
            <a:spLocks noGrp="1"/>
          </p:cNvSpPr>
          <p:nvPr>
            <p:ph type="pic" sz="quarter" idx="126"/>
          </p:nvPr>
        </p:nvSpPr>
        <p:spPr/>
      </p:sp>
      <p:sp>
        <p:nvSpPr>
          <p:cNvPr id="163" name="Picture Placeholder 162"/>
          <p:cNvSpPr>
            <a:spLocks noGrp="1"/>
          </p:cNvSpPr>
          <p:nvPr>
            <p:ph type="pic" sz="quarter" idx="127"/>
          </p:nvPr>
        </p:nvSpPr>
        <p:spPr/>
      </p:sp>
      <p:sp>
        <p:nvSpPr>
          <p:cNvPr id="164" name="Picture Placeholder 163"/>
          <p:cNvSpPr>
            <a:spLocks noGrp="1"/>
          </p:cNvSpPr>
          <p:nvPr>
            <p:ph type="pic" sz="quarter" idx="128"/>
          </p:nvPr>
        </p:nvSpPr>
        <p:spPr/>
      </p:sp>
      <p:sp>
        <p:nvSpPr>
          <p:cNvPr id="165" name="Picture Placeholder 164"/>
          <p:cNvSpPr>
            <a:spLocks noGrp="1"/>
          </p:cNvSpPr>
          <p:nvPr>
            <p:ph type="pic" sz="quarter" idx="129"/>
          </p:nvPr>
        </p:nvSpPr>
        <p:spPr/>
      </p:sp>
      <p:sp>
        <p:nvSpPr>
          <p:cNvPr id="166" name="Picture Placeholder 165"/>
          <p:cNvSpPr>
            <a:spLocks noGrp="1"/>
          </p:cNvSpPr>
          <p:nvPr>
            <p:ph type="pic" sz="quarter" idx="130"/>
          </p:nvPr>
        </p:nvSpPr>
        <p:spPr/>
      </p:sp>
      <p:sp>
        <p:nvSpPr>
          <p:cNvPr id="167" name="Picture Placeholder 166"/>
          <p:cNvSpPr>
            <a:spLocks noGrp="1"/>
          </p:cNvSpPr>
          <p:nvPr>
            <p:ph type="pic" sz="quarter" idx="131"/>
          </p:nvPr>
        </p:nvSpPr>
        <p:spPr/>
      </p:sp>
      <p:sp>
        <p:nvSpPr>
          <p:cNvPr id="172" name="Text Placeholder 171"/>
          <p:cNvSpPr>
            <a:spLocks noGrp="1"/>
          </p:cNvSpPr>
          <p:nvPr>
            <p:ph type="body" sz="quarter" idx="136"/>
          </p:nvPr>
        </p:nvSpPr>
        <p:spPr/>
        <p:txBody>
          <a:bodyPr/>
          <a:lstStyle/>
          <a:p>
            <a:endParaRPr lang="en-US"/>
          </a:p>
        </p:txBody>
      </p:sp>
      <p:sp>
        <p:nvSpPr>
          <p:cNvPr id="173" name="Text Placeholder 172"/>
          <p:cNvSpPr>
            <a:spLocks noGrp="1"/>
          </p:cNvSpPr>
          <p:nvPr>
            <p:ph type="body" sz="quarter" idx="137"/>
          </p:nvPr>
        </p:nvSpPr>
        <p:spPr/>
        <p:txBody>
          <a:bodyPr/>
          <a:lstStyle/>
          <a:p>
            <a:endParaRPr lang="en-US"/>
          </a:p>
        </p:txBody>
      </p:sp>
      <p:sp>
        <p:nvSpPr>
          <p:cNvPr id="174" name="Text Placeholder 173"/>
          <p:cNvSpPr>
            <a:spLocks noGrp="1"/>
          </p:cNvSpPr>
          <p:nvPr>
            <p:ph type="body" sz="quarter" idx="138"/>
          </p:nvPr>
        </p:nvSpPr>
        <p:spPr/>
        <p:txBody>
          <a:bodyPr/>
          <a:lstStyle/>
          <a:p>
            <a:endParaRPr lang="en-US"/>
          </a:p>
        </p:txBody>
      </p:sp>
      <p:sp>
        <p:nvSpPr>
          <p:cNvPr id="175" name="Text Placeholder 174"/>
          <p:cNvSpPr>
            <a:spLocks noGrp="1"/>
          </p:cNvSpPr>
          <p:nvPr>
            <p:ph type="body" sz="quarter" idx="139"/>
          </p:nvPr>
        </p:nvSpPr>
        <p:spPr/>
        <p:txBody>
          <a:bodyPr/>
          <a:lstStyle/>
          <a:p>
            <a:endParaRPr lang="en-US"/>
          </a:p>
        </p:txBody>
      </p:sp>
      <p:sp>
        <p:nvSpPr>
          <p:cNvPr id="176" name="Text Placeholder 175"/>
          <p:cNvSpPr>
            <a:spLocks noGrp="1"/>
          </p:cNvSpPr>
          <p:nvPr>
            <p:ph type="body" sz="quarter" idx="140"/>
          </p:nvPr>
        </p:nvSpPr>
        <p:spPr/>
        <p:txBody>
          <a:bodyPr/>
          <a:lstStyle/>
          <a:p>
            <a:endParaRPr lang="en-US"/>
          </a:p>
        </p:txBody>
      </p:sp>
      <p:sp>
        <p:nvSpPr>
          <p:cNvPr id="177" name="Text Placeholder 176"/>
          <p:cNvSpPr>
            <a:spLocks noGrp="1"/>
          </p:cNvSpPr>
          <p:nvPr>
            <p:ph type="body" sz="quarter" idx="141"/>
          </p:nvPr>
        </p:nvSpPr>
        <p:spPr/>
        <p:txBody>
          <a:bodyPr/>
          <a:lstStyle/>
          <a:p>
            <a:endParaRPr lang="en-US"/>
          </a:p>
        </p:txBody>
      </p:sp>
      <p:sp>
        <p:nvSpPr>
          <p:cNvPr id="178" name="Text Placeholder 177"/>
          <p:cNvSpPr>
            <a:spLocks noGrp="1"/>
          </p:cNvSpPr>
          <p:nvPr>
            <p:ph type="body" sz="quarter" idx="142"/>
          </p:nvPr>
        </p:nvSpPr>
        <p:spPr/>
        <p:txBody>
          <a:bodyPr/>
          <a:lstStyle/>
          <a:p>
            <a:endParaRPr lang="en-US"/>
          </a:p>
        </p:txBody>
      </p:sp>
      <p:sp>
        <p:nvSpPr>
          <p:cNvPr id="179" name="Text Placeholder 178"/>
          <p:cNvSpPr>
            <a:spLocks noGrp="1"/>
          </p:cNvSpPr>
          <p:nvPr>
            <p:ph type="body" sz="quarter" idx="143"/>
          </p:nvPr>
        </p:nvSpPr>
        <p:spPr/>
        <p:txBody>
          <a:bodyPr/>
          <a:lstStyle/>
          <a:p>
            <a:endParaRPr lang="en-US"/>
          </a:p>
        </p:txBody>
      </p:sp>
      <p:sp>
        <p:nvSpPr>
          <p:cNvPr id="180" name="Text Placeholder 179"/>
          <p:cNvSpPr>
            <a:spLocks noGrp="1"/>
          </p:cNvSpPr>
          <p:nvPr>
            <p:ph type="body" sz="quarter" idx="144"/>
          </p:nvPr>
        </p:nvSpPr>
        <p:spPr/>
        <p:txBody>
          <a:bodyPr/>
          <a:lstStyle/>
          <a:p>
            <a:endParaRPr lang="en-US"/>
          </a:p>
        </p:txBody>
      </p:sp>
      <p:sp>
        <p:nvSpPr>
          <p:cNvPr id="181" name="Text Placeholder 180"/>
          <p:cNvSpPr>
            <a:spLocks noGrp="1"/>
          </p:cNvSpPr>
          <p:nvPr>
            <p:ph type="body" sz="quarter" idx="145"/>
          </p:nvPr>
        </p:nvSpPr>
        <p:spPr/>
        <p:txBody>
          <a:bodyPr/>
          <a:lstStyle/>
          <a:p>
            <a:endParaRPr lang="en-US"/>
          </a:p>
        </p:txBody>
      </p:sp>
      <p:sp>
        <p:nvSpPr>
          <p:cNvPr id="182" name="Text Placeholder 181"/>
          <p:cNvSpPr>
            <a:spLocks noGrp="1"/>
          </p:cNvSpPr>
          <p:nvPr>
            <p:ph type="body" sz="quarter" idx="146"/>
          </p:nvPr>
        </p:nvSpPr>
        <p:spPr>
          <a:xfrm>
            <a:off x="-3319" y="-431046"/>
            <a:ext cx="21945600" cy="4317468"/>
          </a:xfrm>
          <a:solidFill>
            <a:schemeClr val="accent3">
              <a:lumMod val="60000"/>
              <a:lumOff val="40000"/>
            </a:schemeClr>
          </a:solidFill>
        </p:spPr>
        <p:txBody>
          <a:bodyPr/>
          <a:lstStyle/>
          <a:p>
            <a:endParaRPr lang="en-US" dirty="0"/>
          </a:p>
        </p:txBody>
      </p:sp>
      <p:sp>
        <p:nvSpPr>
          <p:cNvPr id="183" name="Text Placeholder 182"/>
          <p:cNvSpPr>
            <a:spLocks noGrp="1"/>
          </p:cNvSpPr>
          <p:nvPr>
            <p:ph type="body" sz="quarter" idx="147"/>
          </p:nvPr>
        </p:nvSpPr>
        <p:spPr>
          <a:xfrm>
            <a:off x="479820" y="22128589"/>
            <a:ext cx="10403364" cy="582043"/>
          </a:xfrm>
        </p:spPr>
        <p:txBody>
          <a:bodyPr/>
          <a:lstStyle/>
          <a:p>
            <a:r>
              <a:rPr lang="en-US" dirty="0"/>
              <a:t>Scan Phase</a:t>
            </a:r>
          </a:p>
        </p:txBody>
      </p:sp>
      <p:sp>
        <p:nvSpPr>
          <p:cNvPr id="186" name="Text Placeholder 185"/>
          <p:cNvSpPr>
            <a:spLocks noGrp="1"/>
          </p:cNvSpPr>
          <p:nvPr>
            <p:ph type="body" sz="quarter" idx="150"/>
          </p:nvPr>
        </p:nvSpPr>
        <p:spPr/>
        <p:txBody>
          <a:bodyPr/>
          <a:lstStyle/>
          <a:p>
            <a:r>
              <a:rPr lang="en-US" dirty="0"/>
              <a:t>Chris </a:t>
            </a:r>
            <a:r>
              <a:rPr lang="en-US" dirty="0" err="1"/>
              <a:t>Eidsmoe</a:t>
            </a:r>
            <a:r>
              <a:rPr lang="en-US" dirty="0"/>
              <a:t>, </a:t>
            </a:r>
            <a:r>
              <a:rPr lang="en-US" dirty="0" err="1"/>
              <a:t>Liyuan</a:t>
            </a:r>
            <a:r>
              <a:rPr lang="en-US" dirty="0"/>
              <a:t> Chen, JD Peak</a:t>
            </a:r>
          </a:p>
        </p:txBody>
      </p:sp>
      <p:sp>
        <p:nvSpPr>
          <p:cNvPr id="187" name="Text Placeholder 186"/>
          <p:cNvSpPr>
            <a:spLocks noGrp="1"/>
          </p:cNvSpPr>
          <p:nvPr>
            <p:ph type="body" sz="quarter" idx="151"/>
          </p:nvPr>
        </p:nvSpPr>
        <p:spPr>
          <a:xfrm>
            <a:off x="2966296" y="1600532"/>
            <a:ext cx="15999484" cy="1280160"/>
          </a:xfrm>
        </p:spPr>
        <p:txBody>
          <a:bodyPr/>
          <a:lstStyle/>
          <a:p>
            <a:r>
              <a:rPr lang="en-US" dirty="0"/>
              <a:t>CLJ Industries</a:t>
            </a:r>
          </a:p>
        </p:txBody>
      </p:sp>
      <p:sp>
        <p:nvSpPr>
          <p:cNvPr id="2" name="TextBox 1"/>
          <p:cNvSpPr txBox="1"/>
          <p:nvPr/>
        </p:nvSpPr>
        <p:spPr>
          <a:xfrm>
            <a:off x="442568" y="7311993"/>
            <a:ext cx="184666" cy="1061829"/>
          </a:xfrm>
          <a:prstGeom prst="rect">
            <a:avLst/>
          </a:prstGeom>
          <a:noFill/>
        </p:spPr>
        <p:txBody>
          <a:bodyPr wrap="none" rtlCol="0">
            <a:spAutoFit/>
          </a:bodyPr>
          <a:lstStyle/>
          <a:p>
            <a:endParaRPr lang="en-US" dirty="0"/>
          </a:p>
        </p:txBody>
      </p:sp>
      <p:sp>
        <p:nvSpPr>
          <p:cNvPr id="64" name="Text Placeholder 183"/>
          <p:cNvSpPr>
            <a:spLocks noGrp="1"/>
          </p:cNvSpPr>
          <p:nvPr>
            <p:ph type="body" sz="quarter" idx="148"/>
          </p:nvPr>
        </p:nvSpPr>
        <p:spPr>
          <a:xfrm>
            <a:off x="-2445643" y="2022803"/>
            <a:ext cx="1445054" cy="582043"/>
          </a:xfrm>
          <a:solidFill>
            <a:srgbClr val="000000"/>
          </a:solidFill>
        </p:spPr>
        <p:txBody>
          <a:bodyPr/>
          <a:lstStyle/>
          <a:p>
            <a:r>
              <a:rPr lang="en-US" dirty="0"/>
              <a:t>24in X</a:t>
            </a:r>
          </a:p>
        </p:txBody>
      </p:sp>
      <p:sp>
        <p:nvSpPr>
          <p:cNvPr id="65" name="Text Placeholder 183"/>
          <p:cNvSpPr>
            <a:spLocks noGrp="1"/>
          </p:cNvSpPr>
          <p:nvPr>
            <p:ph type="body" sz="quarter" idx="148"/>
          </p:nvPr>
        </p:nvSpPr>
        <p:spPr>
          <a:xfrm>
            <a:off x="-10582274" y="2506123"/>
            <a:ext cx="941990" cy="597432"/>
          </a:xfrm>
          <a:solidFill>
            <a:schemeClr val="tx1"/>
          </a:solidFill>
        </p:spPr>
        <p:txBody>
          <a:bodyPr/>
          <a:lstStyle/>
          <a:p>
            <a:r>
              <a:rPr lang="en-US" sz="3000" dirty="0"/>
              <a:t>36in </a:t>
            </a:r>
          </a:p>
        </p:txBody>
      </p:sp>
      <p:sp>
        <p:nvSpPr>
          <p:cNvPr id="55" name="Text Placeholder 142"/>
          <p:cNvSpPr>
            <a:spLocks noGrp="1"/>
          </p:cNvSpPr>
          <p:nvPr>
            <p:ph type="body" sz="quarter" idx="125"/>
          </p:nvPr>
        </p:nvSpPr>
        <p:spPr>
          <a:xfrm>
            <a:off x="409575" y="11311680"/>
            <a:ext cx="10412413" cy="4863730"/>
          </a:xfrm>
        </p:spPr>
        <p:txBody>
          <a:bodyPr/>
          <a:lstStyle/>
          <a:p>
            <a:r>
              <a:rPr lang="en-US" dirty="0"/>
              <a:t>While brainstorming the concept for Courier Drop, we drew heavy inspiration from another hit indie game called </a:t>
            </a:r>
            <a:r>
              <a:rPr lang="en-US" dirty="0" err="1"/>
              <a:t>Kerbal</a:t>
            </a:r>
            <a:r>
              <a:rPr lang="en-US" dirty="0"/>
              <a:t> Space Program. In this game, players must assemble a </a:t>
            </a:r>
            <a:r>
              <a:rPr lang="en-US" dirty="0" err="1"/>
              <a:t>rocketship</a:t>
            </a:r>
            <a:r>
              <a:rPr lang="en-US" dirty="0"/>
              <a:t> out of a bunch of spare parts and </a:t>
            </a:r>
            <a:r>
              <a:rPr lang="en-US" dirty="0" err="1"/>
              <a:t>and</a:t>
            </a:r>
            <a:r>
              <a:rPr lang="en-US" dirty="0"/>
              <a:t> fly their makeshift </a:t>
            </a:r>
            <a:r>
              <a:rPr lang="en-US" dirty="0" err="1"/>
              <a:t>rocketship</a:t>
            </a:r>
            <a:r>
              <a:rPr lang="en-US" dirty="0"/>
              <a:t> from the </a:t>
            </a:r>
            <a:r>
              <a:rPr lang="en-US" dirty="0" err="1"/>
              <a:t>Kerbal</a:t>
            </a:r>
            <a:r>
              <a:rPr lang="en-US" dirty="0"/>
              <a:t> Space Station in Florida all the way to the moon. Though </a:t>
            </a:r>
            <a:r>
              <a:rPr lang="en-US" dirty="0" err="1"/>
              <a:t>Kerbal</a:t>
            </a:r>
            <a:r>
              <a:rPr lang="en-US" dirty="0"/>
              <a:t> Space Program is neither the first game to feature player built contraptions nor the last (other games like Minecraft, Besiege, Scrap Mechanic, and Garry’s Mod come to mind), its design interface and clean aesthetic impressed us. When designing your </a:t>
            </a:r>
            <a:r>
              <a:rPr lang="en-US" dirty="0" err="1"/>
              <a:t>rocketship</a:t>
            </a:r>
            <a:r>
              <a:rPr lang="en-US" dirty="0"/>
              <a:t>, hovering over a component seamlessly brings up a item description and an accompanying context menu that allows you allows you to alter the part anyway you see fit. Once selected, the parts snap on and can resize as well, making the construction process quite intuitive and very fun to conduct. In our design phase, players have the opportunity to construct their cars that they will deliver with. The default model is only a simple square, however there are powerful customization options that are available. </a:t>
            </a:r>
            <a:endParaRPr lang="en-US" dirty="0"/>
          </a:p>
        </p:txBody>
      </p:sp>
      <p:pic>
        <p:nvPicPr>
          <p:cNvPr id="26" name="Picture Placeholder 25"/>
          <p:cNvPicPr>
            <a:picLocks noGrp="1" noChangeAspect="1"/>
          </p:cNvPicPr>
          <p:nvPr>
            <p:ph type="pic" sz="quarter" idx="132"/>
          </p:nvPr>
        </p:nvPicPr>
        <p:blipFill>
          <a:blip r:embed="rId3">
            <a:extLst>
              <a:ext uri="{28A0092B-C50C-407E-A947-70E740481C1C}">
                <a14:useLocalDpi xmlns:a14="http://schemas.microsoft.com/office/drawing/2010/main" val="0"/>
              </a:ext>
            </a:extLst>
          </a:blip>
          <a:srcRect t="11140" b="11140"/>
          <a:stretch>
            <a:fillRect/>
          </a:stretch>
        </p:blipFill>
        <p:spPr>
          <a:xfrm>
            <a:off x="11137900" y="23194010"/>
            <a:ext cx="10345738" cy="4446588"/>
          </a:xfrm>
        </p:spPr>
      </p:pic>
      <p:sp>
        <p:nvSpPr>
          <p:cNvPr id="28" name="Text Placeholder 27"/>
          <p:cNvSpPr>
            <a:spLocks noGrp="1"/>
          </p:cNvSpPr>
          <p:nvPr>
            <p:ph type="body" sz="quarter" idx="122"/>
          </p:nvPr>
        </p:nvSpPr>
        <p:spPr/>
        <p:txBody>
          <a:bodyPr/>
          <a:lstStyle/>
          <a:p>
            <a:endParaRPr lang="en-US"/>
          </a:p>
        </p:txBody>
      </p:sp>
      <p:sp>
        <p:nvSpPr>
          <p:cNvPr id="30" name="Text Placeholder 29"/>
          <p:cNvSpPr>
            <a:spLocks noGrp="1"/>
          </p:cNvSpPr>
          <p:nvPr>
            <p:ph type="body" sz="quarter" idx="123"/>
          </p:nvPr>
        </p:nvSpPr>
        <p:spPr/>
        <p:txBody>
          <a:bodyPr/>
          <a:lstStyle/>
          <a:p>
            <a:endParaRPr lang="en-US"/>
          </a:p>
        </p:txBody>
      </p:sp>
      <p:sp>
        <p:nvSpPr>
          <p:cNvPr id="32" name="Text Placeholder 31"/>
          <p:cNvSpPr>
            <a:spLocks noGrp="1"/>
          </p:cNvSpPr>
          <p:nvPr>
            <p:ph type="body" sz="quarter" idx="121"/>
          </p:nvPr>
        </p:nvSpPr>
        <p:spPr/>
        <p:txBody>
          <a:bodyPr/>
          <a:lstStyle/>
          <a:p>
            <a:endParaRPr lang="en-US"/>
          </a:p>
        </p:txBody>
      </p:sp>
      <p:pic>
        <p:nvPicPr>
          <p:cNvPr id="44" name="Picture Placeholder 43"/>
          <p:cNvPicPr>
            <a:picLocks noGrp="1" noChangeAspect="1"/>
          </p:cNvPicPr>
          <p:nvPr>
            <p:ph type="pic" sz="quarter" idx="135"/>
          </p:nvPr>
        </p:nvPicPr>
        <p:blipFill>
          <a:blip r:embed="rId4">
            <a:extLst>
              <a:ext uri="{28A0092B-C50C-407E-A947-70E740481C1C}">
                <a14:useLocalDpi xmlns:a14="http://schemas.microsoft.com/office/drawing/2010/main" val="0"/>
              </a:ext>
            </a:extLst>
          </a:blip>
          <a:srcRect t="5681" b="5681"/>
          <a:stretch>
            <a:fillRect/>
          </a:stretch>
        </p:blipFill>
        <p:spPr>
          <a:xfrm>
            <a:off x="11193897" y="9459574"/>
            <a:ext cx="10289144" cy="5734050"/>
          </a:xfrm>
        </p:spPr>
      </p:pic>
      <p:pic>
        <p:nvPicPr>
          <p:cNvPr id="42" name="Picture Placeholder 41"/>
          <p:cNvPicPr>
            <a:picLocks noGrp="1" noChangeAspect="1"/>
          </p:cNvPicPr>
          <p:nvPr>
            <p:ph type="pic" sz="quarter" idx="134"/>
          </p:nvPr>
        </p:nvPicPr>
        <p:blipFill>
          <a:blip r:embed="rId5">
            <a:extLst>
              <a:ext uri="{28A0092B-C50C-407E-A947-70E740481C1C}">
                <a14:useLocalDpi xmlns:a14="http://schemas.microsoft.com/office/drawing/2010/main" val="0"/>
              </a:ext>
            </a:extLst>
          </a:blip>
          <a:srcRect t="5627" b="5627"/>
          <a:stretch>
            <a:fillRect/>
          </a:stretch>
        </p:blipFill>
        <p:spPr>
          <a:xfrm>
            <a:off x="479424" y="25566688"/>
            <a:ext cx="10341125" cy="5734050"/>
          </a:xfrm>
        </p:spPr>
      </p:pic>
      <p:pic>
        <p:nvPicPr>
          <p:cNvPr id="40" name="Picture Placeholder 39"/>
          <p:cNvPicPr>
            <a:picLocks noGrp="1" noChangeAspect="1"/>
          </p:cNvPicPr>
          <p:nvPr>
            <p:ph type="pic" sz="quarter" idx="133"/>
          </p:nvPr>
        </p:nvPicPr>
        <p:blipFill>
          <a:blip r:embed="rId6">
            <a:extLst>
              <a:ext uri="{28A0092B-C50C-407E-A947-70E740481C1C}">
                <a14:useLocalDpi xmlns:a14="http://schemas.microsoft.com/office/drawing/2010/main" val="0"/>
              </a:ext>
            </a:extLst>
          </a:blip>
          <a:srcRect t="5810" b="5810"/>
          <a:stretch>
            <a:fillRect/>
          </a:stretch>
        </p:blipFill>
        <p:spPr>
          <a:xfrm>
            <a:off x="436563" y="16216313"/>
            <a:ext cx="10380662" cy="5734050"/>
          </a:xfrm>
        </p:spPr>
      </p:pic>
      <p:pic>
        <p:nvPicPr>
          <p:cNvPr id="8" name="Picture Placeholder 7"/>
          <p:cNvPicPr>
            <a:picLocks noGrp="1" noChangeAspect="1"/>
          </p:cNvPicPr>
          <p:nvPr>
            <p:ph type="pic" sz="quarter" idx="15"/>
          </p:nvPr>
        </p:nvPicPr>
        <p:blipFill>
          <a:blip r:embed="rId7">
            <a:extLst>
              <a:ext uri="{28A0092B-C50C-407E-A947-70E740481C1C}">
                <a14:useLocalDpi xmlns:a14="http://schemas.microsoft.com/office/drawing/2010/main" val="0"/>
              </a:ext>
            </a:extLst>
          </a:blip>
          <a:srcRect l="5968" r="5968"/>
          <a:stretch>
            <a:fillRect/>
          </a:stretch>
        </p:blipFill>
        <p:spPr/>
      </p:pic>
      <p:pic>
        <p:nvPicPr>
          <p:cNvPr id="10" name="Picture Placeholder 9"/>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l="5968" r="5968"/>
          <a:stretch>
            <a:fillRect/>
          </a:stretch>
        </p:blipFill>
        <p:spPr/>
      </p:pic>
    </p:spTree>
  </p:cSld>
  <p:clrMapOvr>
    <a:masterClrMapping/>
  </p:clrMapOvr>
</p:sld>
</file>

<file path=ppt/theme/theme1.xml><?xml version="1.0" encoding="utf-8"?>
<a:theme xmlns:a="http://schemas.openxmlformats.org/drawingml/2006/main" name="PosterPresentations.com-100CMx140C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157</TotalTime>
  <Words>754</Words>
  <Application>Microsoft Office PowerPoint</Application>
  <PresentationFormat>Custom</PresentationFormat>
  <Paragraphs>26</Paragraphs>
  <Slides>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Trebuchet MS</vt:lpstr>
      <vt:lpstr>PosterPresentations.com-100CMx140CM</vt:lpstr>
      <vt:lpstr>Classic - Wide Center</vt:lpstr>
      <vt:lpstr>Courier Drop</vt:lpstr>
    </vt:vector>
  </TitlesOfParts>
  <Manager/>
  <Company>Hewlett-Packard Company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CanterburyMedia</dc:creator>
  <cp:keywords/>
  <dc:description>This template is the property of PosterPresentations.com. Call us if you need help with this poster template._x000d_
1-866-649-3004           _x000d_
 (c)PosterPresentations.com</dc:description>
  <cp:lastModifiedBy>kogea asdf</cp:lastModifiedBy>
  <cp:revision>44</cp:revision>
  <cp:lastPrinted>2016-03-08T21:38:14Z</cp:lastPrinted>
  <dcterms:created xsi:type="dcterms:W3CDTF">2011-08-02T18:26:21Z</dcterms:created>
  <dcterms:modified xsi:type="dcterms:W3CDTF">2017-03-19T01:45:34Z</dcterms:modified>
  <cp:category/>
</cp:coreProperties>
</file>