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 id="2147483652" r:id="rId2"/>
  </p:sldMasterIdLst>
  <p:notesMasterIdLst>
    <p:notesMasterId r:id="rId4"/>
  </p:notesMasterIdLst>
  <p:sldIdLst>
    <p:sldId id="256" r:id="rId3"/>
  </p:sldIdLst>
  <p:sldSz cx="219456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8" d="100"/>
          <a:sy n="18" d="100"/>
        </p:scale>
        <p:origin x="276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1613429" marR="0" lvl="1" indent="-529" algn="l" rtl="0">
              <a:spcBef>
                <a:spcPts val="0"/>
              </a:spcBef>
              <a:buNone/>
              <a:defRPr sz="6300" b="0" i="0" u="none" strike="noStrike" cap="none">
                <a:solidFill>
                  <a:schemeClr val="dk1"/>
                </a:solidFill>
                <a:latin typeface="Calibri"/>
                <a:ea typeface="Calibri"/>
                <a:cs typeface="Calibri"/>
                <a:sym typeface="Calibri"/>
              </a:defRPr>
            </a:lvl2pPr>
            <a:lvl3pPr marL="3226858" marR="0" lvl="2" indent="-1058" algn="l" rtl="0">
              <a:spcBef>
                <a:spcPts val="0"/>
              </a:spcBef>
              <a:buNone/>
              <a:defRPr sz="6300" b="0" i="0" u="none" strike="noStrike" cap="none">
                <a:solidFill>
                  <a:schemeClr val="dk1"/>
                </a:solidFill>
                <a:latin typeface="Calibri"/>
                <a:ea typeface="Calibri"/>
                <a:cs typeface="Calibri"/>
                <a:sym typeface="Calibri"/>
              </a:defRPr>
            </a:lvl3pPr>
            <a:lvl4pPr marL="4840286" marR="0" lvl="3" indent="-1585" algn="l" rtl="0">
              <a:spcBef>
                <a:spcPts val="0"/>
              </a:spcBef>
              <a:buNone/>
              <a:defRPr sz="6300" b="0" i="0" u="none" strike="noStrike" cap="none">
                <a:solidFill>
                  <a:schemeClr val="dk1"/>
                </a:solidFill>
                <a:latin typeface="Calibri"/>
                <a:ea typeface="Calibri"/>
                <a:cs typeface="Calibri"/>
                <a:sym typeface="Calibri"/>
              </a:defRPr>
            </a:lvl4pPr>
            <a:lvl5pPr marL="6453714" marR="0" lvl="4" indent="-2113" algn="l" rtl="0">
              <a:spcBef>
                <a:spcPts val="0"/>
              </a:spcBef>
              <a:buNone/>
              <a:defRPr sz="6300" b="0" i="0" u="none" strike="noStrike" cap="none">
                <a:solidFill>
                  <a:schemeClr val="dk1"/>
                </a:solidFill>
                <a:latin typeface="Calibri"/>
                <a:ea typeface="Calibri"/>
                <a:cs typeface="Calibri"/>
                <a:sym typeface="Calibri"/>
              </a:defRPr>
            </a:lvl5pPr>
            <a:lvl6pPr marL="8067144" marR="0" lvl="5" indent="-2644" algn="l" rtl="0">
              <a:spcBef>
                <a:spcPts val="0"/>
              </a:spcBef>
              <a:buNone/>
              <a:defRPr sz="6300" b="0" i="0" u="none" strike="noStrike" cap="none">
                <a:solidFill>
                  <a:schemeClr val="dk1"/>
                </a:solidFill>
                <a:latin typeface="Calibri"/>
                <a:ea typeface="Calibri"/>
                <a:cs typeface="Calibri"/>
                <a:sym typeface="Calibri"/>
              </a:defRPr>
            </a:lvl6pPr>
            <a:lvl7pPr marL="9680574" marR="0" lvl="6" indent="-3174" algn="l" rtl="0">
              <a:spcBef>
                <a:spcPts val="0"/>
              </a:spcBef>
              <a:buNone/>
              <a:defRPr sz="6300" b="0" i="0" u="none" strike="noStrike" cap="none">
                <a:solidFill>
                  <a:schemeClr val="dk1"/>
                </a:solidFill>
                <a:latin typeface="Calibri"/>
                <a:ea typeface="Calibri"/>
                <a:cs typeface="Calibri"/>
                <a:sym typeface="Calibri"/>
              </a:defRPr>
            </a:lvl7pPr>
            <a:lvl8pPr marL="11294002" marR="0" lvl="7" indent="-3702" algn="l" rtl="0">
              <a:spcBef>
                <a:spcPts val="0"/>
              </a:spcBef>
              <a:buNone/>
              <a:defRPr sz="6300" b="0" i="0" u="none" strike="noStrike" cap="none">
                <a:solidFill>
                  <a:schemeClr val="dk1"/>
                </a:solidFill>
                <a:latin typeface="Calibri"/>
                <a:ea typeface="Calibri"/>
                <a:cs typeface="Calibri"/>
                <a:sym typeface="Calibri"/>
              </a:defRPr>
            </a:lvl8pPr>
            <a:lvl9pPr marL="12907431" marR="0" lvl="8" indent="-4230" algn="l" rtl="0">
              <a:spcBef>
                <a:spcPts val="0"/>
              </a:spcBef>
              <a:buNone/>
              <a:defRPr sz="63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1613429" marR="0" lvl="1" indent="-529" algn="l" rtl="0">
              <a:spcBef>
                <a:spcPts val="0"/>
              </a:spcBef>
              <a:buNone/>
              <a:defRPr sz="6300" b="0" i="0" u="none" strike="noStrike" cap="none">
                <a:solidFill>
                  <a:schemeClr val="dk1"/>
                </a:solidFill>
                <a:latin typeface="Calibri"/>
                <a:ea typeface="Calibri"/>
                <a:cs typeface="Calibri"/>
                <a:sym typeface="Calibri"/>
              </a:defRPr>
            </a:lvl2pPr>
            <a:lvl3pPr marL="3226858" marR="0" lvl="2" indent="-1058" algn="l" rtl="0">
              <a:spcBef>
                <a:spcPts val="0"/>
              </a:spcBef>
              <a:buNone/>
              <a:defRPr sz="6300" b="0" i="0" u="none" strike="noStrike" cap="none">
                <a:solidFill>
                  <a:schemeClr val="dk1"/>
                </a:solidFill>
                <a:latin typeface="Calibri"/>
                <a:ea typeface="Calibri"/>
                <a:cs typeface="Calibri"/>
                <a:sym typeface="Calibri"/>
              </a:defRPr>
            </a:lvl3pPr>
            <a:lvl4pPr marL="4840286" marR="0" lvl="3" indent="-1585" algn="l" rtl="0">
              <a:spcBef>
                <a:spcPts val="0"/>
              </a:spcBef>
              <a:buNone/>
              <a:defRPr sz="6300" b="0" i="0" u="none" strike="noStrike" cap="none">
                <a:solidFill>
                  <a:schemeClr val="dk1"/>
                </a:solidFill>
                <a:latin typeface="Calibri"/>
                <a:ea typeface="Calibri"/>
                <a:cs typeface="Calibri"/>
                <a:sym typeface="Calibri"/>
              </a:defRPr>
            </a:lvl4pPr>
            <a:lvl5pPr marL="6453714" marR="0" lvl="4" indent="-2113" algn="l" rtl="0">
              <a:spcBef>
                <a:spcPts val="0"/>
              </a:spcBef>
              <a:buNone/>
              <a:defRPr sz="6300" b="0" i="0" u="none" strike="noStrike" cap="none">
                <a:solidFill>
                  <a:schemeClr val="dk1"/>
                </a:solidFill>
                <a:latin typeface="Calibri"/>
                <a:ea typeface="Calibri"/>
                <a:cs typeface="Calibri"/>
                <a:sym typeface="Calibri"/>
              </a:defRPr>
            </a:lvl5pPr>
            <a:lvl6pPr marL="8067144" marR="0" lvl="5" indent="-2644" algn="l" rtl="0">
              <a:spcBef>
                <a:spcPts val="0"/>
              </a:spcBef>
              <a:buNone/>
              <a:defRPr sz="6300" b="0" i="0" u="none" strike="noStrike" cap="none">
                <a:solidFill>
                  <a:schemeClr val="dk1"/>
                </a:solidFill>
                <a:latin typeface="Calibri"/>
                <a:ea typeface="Calibri"/>
                <a:cs typeface="Calibri"/>
                <a:sym typeface="Calibri"/>
              </a:defRPr>
            </a:lvl6pPr>
            <a:lvl7pPr marL="9680574" marR="0" lvl="6" indent="-3174" algn="l" rtl="0">
              <a:spcBef>
                <a:spcPts val="0"/>
              </a:spcBef>
              <a:buNone/>
              <a:defRPr sz="6300" b="0" i="0" u="none" strike="noStrike" cap="none">
                <a:solidFill>
                  <a:schemeClr val="dk1"/>
                </a:solidFill>
                <a:latin typeface="Calibri"/>
                <a:ea typeface="Calibri"/>
                <a:cs typeface="Calibri"/>
                <a:sym typeface="Calibri"/>
              </a:defRPr>
            </a:lvl7pPr>
            <a:lvl8pPr marL="11294002" marR="0" lvl="7" indent="-3702" algn="l" rtl="0">
              <a:spcBef>
                <a:spcPts val="0"/>
              </a:spcBef>
              <a:buNone/>
              <a:defRPr sz="6300" b="0" i="0" u="none" strike="noStrike" cap="none">
                <a:solidFill>
                  <a:schemeClr val="dk1"/>
                </a:solidFill>
                <a:latin typeface="Calibri"/>
                <a:ea typeface="Calibri"/>
                <a:cs typeface="Calibri"/>
                <a:sym typeface="Calibri"/>
              </a:defRPr>
            </a:lvl8pPr>
            <a:lvl9pPr marL="12907431" marR="0" lvl="8" indent="-4230" algn="l" rtl="0">
              <a:spcBef>
                <a:spcPts val="0"/>
              </a:spcBef>
              <a:buNone/>
              <a:defRPr sz="63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2286000" y="685800"/>
            <a:ext cx="228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4300" b="0" i="0" u="none" strike="noStrike" cap="none">
                <a:solidFill>
                  <a:schemeClr val="dk1"/>
                </a:solidFill>
                <a:latin typeface="Calibri"/>
                <a:ea typeface="Calibri"/>
                <a:cs typeface="Calibri"/>
                <a:sym typeface="Calibri"/>
              </a:defRPr>
            </a:lvl1pPr>
            <a:lvl2pPr marL="1613429" marR="0" lvl="1" indent="-529" algn="l" rtl="0">
              <a:spcBef>
                <a:spcPts val="0"/>
              </a:spcBef>
              <a:buNone/>
              <a:defRPr sz="4300" b="0" i="0" u="none" strike="noStrike" cap="none">
                <a:solidFill>
                  <a:schemeClr val="dk1"/>
                </a:solidFill>
                <a:latin typeface="Calibri"/>
                <a:ea typeface="Calibri"/>
                <a:cs typeface="Calibri"/>
                <a:sym typeface="Calibri"/>
              </a:defRPr>
            </a:lvl2pPr>
            <a:lvl3pPr marL="3226858" marR="0" lvl="2" indent="-1058" algn="l" rtl="0">
              <a:spcBef>
                <a:spcPts val="0"/>
              </a:spcBef>
              <a:buNone/>
              <a:defRPr sz="4300" b="0" i="0" u="none" strike="noStrike" cap="none">
                <a:solidFill>
                  <a:schemeClr val="dk1"/>
                </a:solidFill>
                <a:latin typeface="Calibri"/>
                <a:ea typeface="Calibri"/>
                <a:cs typeface="Calibri"/>
                <a:sym typeface="Calibri"/>
              </a:defRPr>
            </a:lvl3pPr>
            <a:lvl4pPr marL="4840286" marR="0" lvl="3" indent="-1585" algn="l" rtl="0">
              <a:spcBef>
                <a:spcPts val="0"/>
              </a:spcBef>
              <a:buNone/>
              <a:defRPr sz="4300" b="0" i="0" u="none" strike="noStrike" cap="none">
                <a:solidFill>
                  <a:schemeClr val="dk1"/>
                </a:solidFill>
                <a:latin typeface="Calibri"/>
                <a:ea typeface="Calibri"/>
                <a:cs typeface="Calibri"/>
                <a:sym typeface="Calibri"/>
              </a:defRPr>
            </a:lvl4pPr>
            <a:lvl5pPr marL="6453714" marR="0" lvl="4" indent="-2113" algn="l" rtl="0">
              <a:spcBef>
                <a:spcPts val="0"/>
              </a:spcBef>
              <a:buNone/>
              <a:defRPr sz="4300" b="0" i="0" u="none" strike="noStrike" cap="none">
                <a:solidFill>
                  <a:schemeClr val="dk1"/>
                </a:solidFill>
                <a:latin typeface="Calibri"/>
                <a:ea typeface="Calibri"/>
                <a:cs typeface="Calibri"/>
                <a:sym typeface="Calibri"/>
              </a:defRPr>
            </a:lvl5pPr>
            <a:lvl6pPr marL="8067144" marR="0" lvl="5" indent="-2644" algn="l" rtl="0">
              <a:spcBef>
                <a:spcPts val="0"/>
              </a:spcBef>
              <a:buNone/>
              <a:defRPr sz="4300" b="0" i="0" u="none" strike="noStrike" cap="none">
                <a:solidFill>
                  <a:schemeClr val="dk1"/>
                </a:solidFill>
                <a:latin typeface="Calibri"/>
                <a:ea typeface="Calibri"/>
                <a:cs typeface="Calibri"/>
                <a:sym typeface="Calibri"/>
              </a:defRPr>
            </a:lvl6pPr>
            <a:lvl7pPr marL="9680574" marR="0" lvl="6" indent="-3174" algn="l" rtl="0">
              <a:spcBef>
                <a:spcPts val="0"/>
              </a:spcBef>
              <a:buNone/>
              <a:defRPr sz="4300" b="0" i="0" u="none" strike="noStrike" cap="none">
                <a:solidFill>
                  <a:schemeClr val="dk1"/>
                </a:solidFill>
                <a:latin typeface="Calibri"/>
                <a:ea typeface="Calibri"/>
                <a:cs typeface="Calibri"/>
                <a:sym typeface="Calibri"/>
              </a:defRPr>
            </a:lvl7pPr>
            <a:lvl8pPr marL="11294002" marR="0" lvl="7" indent="-3702" algn="l" rtl="0">
              <a:spcBef>
                <a:spcPts val="0"/>
              </a:spcBef>
              <a:buNone/>
              <a:defRPr sz="4300" b="0" i="0" u="none" strike="noStrike" cap="none">
                <a:solidFill>
                  <a:schemeClr val="dk1"/>
                </a:solidFill>
                <a:latin typeface="Calibri"/>
                <a:ea typeface="Calibri"/>
                <a:cs typeface="Calibri"/>
                <a:sym typeface="Calibri"/>
              </a:defRPr>
            </a:lvl8pPr>
            <a:lvl9pPr marL="12907431" marR="0" lvl="8" indent="-4230" algn="l" rtl="0">
              <a:spcBef>
                <a:spcPts val="0"/>
              </a:spcBef>
              <a:buNone/>
              <a:defRPr sz="43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1613429" marR="0" lvl="1" indent="-529" algn="l" rtl="0">
              <a:spcBef>
                <a:spcPts val="0"/>
              </a:spcBef>
              <a:buNone/>
              <a:defRPr sz="6300" b="0" i="0" u="none" strike="noStrike" cap="none">
                <a:solidFill>
                  <a:schemeClr val="dk1"/>
                </a:solidFill>
                <a:latin typeface="Calibri"/>
                <a:ea typeface="Calibri"/>
                <a:cs typeface="Calibri"/>
                <a:sym typeface="Calibri"/>
              </a:defRPr>
            </a:lvl2pPr>
            <a:lvl3pPr marL="3226858" marR="0" lvl="2" indent="-1058" algn="l" rtl="0">
              <a:spcBef>
                <a:spcPts val="0"/>
              </a:spcBef>
              <a:buNone/>
              <a:defRPr sz="6300" b="0" i="0" u="none" strike="noStrike" cap="none">
                <a:solidFill>
                  <a:schemeClr val="dk1"/>
                </a:solidFill>
                <a:latin typeface="Calibri"/>
                <a:ea typeface="Calibri"/>
                <a:cs typeface="Calibri"/>
                <a:sym typeface="Calibri"/>
              </a:defRPr>
            </a:lvl3pPr>
            <a:lvl4pPr marL="4840286" marR="0" lvl="3" indent="-1585" algn="l" rtl="0">
              <a:spcBef>
                <a:spcPts val="0"/>
              </a:spcBef>
              <a:buNone/>
              <a:defRPr sz="6300" b="0" i="0" u="none" strike="noStrike" cap="none">
                <a:solidFill>
                  <a:schemeClr val="dk1"/>
                </a:solidFill>
                <a:latin typeface="Calibri"/>
                <a:ea typeface="Calibri"/>
                <a:cs typeface="Calibri"/>
                <a:sym typeface="Calibri"/>
              </a:defRPr>
            </a:lvl4pPr>
            <a:lvl5pPr marL="6453714" marR="0" lvl="4" indent="-2113" algn="l" rtl="0">
              <a:spcBef>
                <a:spcPts val="0"/>
              </a:spcBef>
              <a:buNone/>
              <a:defRPr sz="6300" b="0" i="0" u="none" strike="noStrike" cap="none">
                <a:solidFill>
                  <a:schemeClr val="dk1"/>
                </a:solidFill>
                <a:latin typeface="Calibri"/>
                <a:ea typeface="Calibri"/>
                <a:cs typeface="Calibri"/>
                <a:sym typeface="Calibri"/>
              </a:defRPr>
            </a:lvl5pPr>
            <a:lvl6pPr marL="8067144" marR="0" lvl="5" indent="-2644" algn="l" rtl="0">
              <a:spcBef>
                <a:spcPts val="0"/>
              </a:spcBef>
              <a:buNone/>
              <a:defRPr sz="6300" b="0" i="0" u="none" strike="noStrike" cap="none">
                <a:solidFill>
                  <a:schemeClr val="dk1"/>
                </a:solidFill>
                <a:latin typeface="Calibri"/>
                <a:ea typeface="Calibri"/>
                <a:cs typeface="Calibri"/>
                <a:sym typeface="Calibri"/>
              </a:defRPr>
            </a:lvl6pPr>
            <a:lvl7pPr marL="9680574" marR="0" lvl="6" indent="-3174" algn="l" rtl="0">
              <a:spcBef>
                <a:spcPts val="0"/>
              </a:spcBef>
              <a:buNone/>
              <a:defRPr sz="6300" b="0" i="0" u="none" strike="noStrike" cap="none">
                <a:solidFill>
                  <a:schemeClr val="dk1"/>
                </a:solidFill>
                <a:latin typeface="Calibri"/>
                <a:ea typeface="Calibri"/>
                <a:cs typeface="Calibri"/>
                <a:sym typeface="Calibri"/>
              </a:defRPr>
            </a:lvl7pPr>
            <a:lvl8pPr marL="11294002" marR="0" lvl="7" indent="-3702" algn="l" rtl="0">
              <a:spcBef>
                <a:spcPts val="0"/>
              </a:spcBef>
              <a:buNone/>
              <a:defRPr sz="6300" b="0" i="0" u="none" strike="noStrike" cap="none">
                <a:solidFill>
                  <a:schemeClr val="dk1"/>
                </a:solidFill>
                <a:latin typeface="Calibri"/>
                <a:ea typeface="Calibri"/>
                <a:cs typeface="Calibri"/>
                <a:sym typeface="Calibri"/>
              </a:defRPr>
            </a:lvl8pPr>
            <a:lvl9pPr marL="12907431" marR="0" lvl="8" indent="-4230" algn="l" rtl="0">
              <a:spcBef>
                <a:spcPts val="0"/>
              </a:spcBef>
              <a:buNone/>
              <a:defRPr sz="63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29384973"/>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2286000" y="685800"/>
            <a:ext cx="228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8" name="Shape 23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4300" b="0" i="0" u="none" strike="noStrike" cap="none">
              <a:solidFill>
                <a:schemeClr val="dk1"/>
              </a:solidFill>
              <a:latin typeface="Calibri"/>
              <a:ea typeface="Calibri"/>
              <a:cs typeface="Calibri"/>
              <a:sym typeface="Calibri"/>
            </a:endParaRPr>
          </a:p>
        </p:txBody>
      </p:sp>
      <p:sp>
        <p:nvSpPr>
          <p:cNvPr id="239" name="Shape 23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64295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1_Standard 4 columns">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2966298" y="169167"/>
            <a:ext cx="16004988" cy="1447799"/>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Trebuchet MS"/>
              <a:buNone/>
              <a:defRPr sz="7900" b="1" i="0" u="none" strike="noStrike" cap="none">
                <a:solidFill>
                  <a:schemeClr val="lt1"/>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0" name="Shape 30"/>
          <p:cNvSpPr txBox="1">
            <a:spLocks noGrp="1"/>
          </p:cNvSpPr>
          <p:nvPr>
            <p:ph type="body" idx="1"/>
          </p:nvPr>
        </p:nvSpPr>
        <p:spPr>
          <a:xfrm>
            <a:off x="452095" y="5506544"/>
            <a:ext cx="1036502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body" idx="2"/>
          </p:nvPr>
        </p:nvSpPr>
        <p:spPr>
          <a:xfrm>
            <a:off x="461172" y="4903535"/>
            <a:ext cx="1035684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2" name="Shape 32"/>
          <p:cNvSpPr>
            <a:spLocks noGrp="1"/>
          </p:cNvSpPr>
          <p:nvPr>
            <p:ph type="pic" idx="3"/>
          </p:nvPr>
        </p:nvSpPr>
        <p:spPr>
          <a:xfrm>
            <a:off x="457200" y="11430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3" name="Shape 33"/>
          <p:cNvSpPr>
            <a:spLocks noGrp="1"/>
          </p:cNvSpPr>
          <p:nvPr>
            <p:ph type="pic" idx="4"/>
          </p:nvPr>
        </p:nvSpPr>
        <p:spPr>
          <a:xfrm>
            <a:off x="19278600" y="12192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body" idx="5"/>
          </p:nvPr>
        </p:nvSpPr>
        <p:spPr>
          <a:xfrm>
            <a:off x="461170" y="14229215"/>
            <a:ext cx="10359379"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body" idx="6"/>
          </p:nvPr>
        </p:nvSpPr>
        <p:spPr>
          <a:xfrm>
            <a:off x="11129171" y="4903535"/>
            <a:ext cx="10356714"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body" idx="7"/>
          </p:nvPr>
        </p:nvSpPr>
        <p:spPr>
          <a:xfrm>
            <a:off x="11129171" y="5506544"/>
            <a:ext cx="10356714"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body" idx="8"/>
          </p:nvPr>
        </p:nvSpPr>
        <p:spPr>
          <a:xfrm>
            <a:off x="11129171" y="14246579"/>
            <a:ext cx="10353869"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body" idx="9"/>
          </p:nvPr>
        </p:nvSpPr>
        <p:spPr>
          <a:xfrm>
            <a:off x="11125202" y="14839954"/>
            <a:ext cx="10357837"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13"/>
          </p:nvPr>
        </p:nvSpPr>
        <p:spPr>
          <a:xfrm>
            <a:off x="11137199" y="25696103"/>
            <a:ext cx="10348686"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14"/>
          </p:nvPr>
        </p:nvSpPr>
        <p:spPr>
          <a:xfrm>
            <a:off x="11129171" y="26304862"/>
            <a:ext cx="1035386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15"/>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body" idx="16"/>
          </p:nvPr>
        </p:nvSpPr>
        <p:spPr>
          <a:xfrm>
            <a:off x="452095" y="14824023"/>
            <a:ext cx="103659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17"/>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18"/>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19"/>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body" idx="20"/>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body" idx="21"/>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body" idx="22"/>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body" idx="23"/>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body" idx="24"/>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body" idx="25"/>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body" idx="26"/>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body" idx="27"/>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4" name="Shape 54"/>
          <p:cNvSpPr>
            <a:spLocks noGrp="1"/>
          </p:cNvSpPr>
          <p:nvPr>
            <p:ph type="pic" idx="28"/>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5" name="Shape 55"/>
          <p:cNvSpPr>
            <a:spLocks noGrp="1"/>
          </p:cNvSpPr>
          <p:nvPr>
            <p:ph type="pic" idx="29"/>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6" name="Shape 56"/>
          <p:cNvSpPr>
            <a:spLocks noGrp="1"/>
          </p:cNvSpPr>
          <p:nvPr>
            <p:ph type="pic" idx="30"/>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7" name="Shape 57"/>
          <p:cNvSpPr>
            <a:spLocks noGrp="1"/>
          </p:cNvSpPr>
          <p:nvPr>
            <p:ph type="pic" idx="31"/>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8" name="Shape 58"/>
          <p:cNvSpPr>
            <a:spLocks noGrp="1"/>
          </p:cNvSpPr>
          <p:nvPr>
            <p:ph type="pic" idx="32"/>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59" name="Shape 59"/>
          <p:cNvSpPr>
            <a:spLocks noGrp="1"/>
          </p:cNvSpPr>
          <p:nvPr>
            <p:ph type="pic" idx="33"/>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0" name="Shape 60"/>
          <p:cNvSpPr>
            <a:spLocks noGrp="1"/>
          </p:cNvSpPr>
          <p:nvPr>
            <p:ph type="pic" idx="34"/>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1" name="Shape 61"/>
          <p:cNvSpPr>
            <a:spLocks noGrp="1"/>
          </p:cNvSpPr>
          <p:nvPr>
            <p:ph type="pic" idx="35"/>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2" name="Shape 62"/>
          <p:cNvSpPr>
            <a:spLocks noGrp="1"/>
          </p:cNvSpPr>
          <p:nvPr>
            <p:ph type="pic" idx="36"/>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3" name="Shape 63"/>
          <p:cNvSpPr>
            <a:spLocks noGrp="1"/>
          </p:cNvSpPr>
          <p:nvPr>
            <p:ph type="pic" idx="37"/>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4" name="Shape 64"/>
          <p:cNvSpPr>
            <a:spLocks noGrp="1"/>
          </p:cNvSpPr>
          <p:nvPr>
            <p:ph type="pic" idx="38"/>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body" idx="39"/>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body" idx="40"/>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41"/>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42"/>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body" idx="43"/>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body" idx="44"/>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body" idx="45"/>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body" idx="46"/>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body" idx="47"/>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48"/>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49"/>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body" idx="50"/>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body" idx="51"/>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body" idx="52"/>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body" idx="53"/>
          </p:nvPr>
        </p:nvSpPr>
        <p:spPr>
          <a:xfrm>
            <a:off x="2966296" y="2897125"/>
            <a:ext cx="15999484" cy="1280159"/>
          </a:xfrm>
          <a:prstGeom prst="rect">
            <a:avLst/>
          </a:prstGeom>
          <a:noFill/>
          <a:ln>
            <a:noFill/>
          </a:ln>
        </p:spPr>
        <p:txBody>
          <a:bodyPr lIns="91425" tIns="91425" rIns="91425" bIns="91425" anchor="t" anchorCtr="0"/>
          <a:lstStyle>
            <a:lvl1pPr marL="1210072" marR="0" lvl="0" indent="-1210072" algn="ctr" rtl="0">
              <a:spcBef>
                <a:spcPts val="980"/>
              </a:spcBef>
              <a:buClr>
                <a:schemeClr val="lt1"/>
              </a:buClr>
              <a:buFont typeface="Arial"/>
              <a:buNone/>
              <a:defRPr sz="49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body" idx="54"/>
          </p:nvPr>
        </p:nvSpPr>
        <p:spPr>
          <a:xfrm>
            <a:off x="2966296" y="1616967"/>
            <a:ext cx="15999484" cy="1280159"/>
          </a:xfrm>
          <a:prstGeom prst="rect">
            <a:avLst/>
          </a:prstGeom>
          <a:noFill/>
          <a:ln>
            <a:noFill/>
          </a:ln>
        </p:spPr>
        <p:txBody>
          <a:bodyPr lIns="91425" tIns="91425" rIns="91425" bIns="91425" anchor="t" anchorCtr="0"/>
          <a:lstStyle>
            <a:lvl1pPr marL="1210072" marR="0" lvl="0" indent="-1210072" algn="ctr" rtl="0">
              <a:spcBef>
                <a:spcPts val="1280"/>
              </a:spcBef>
              <a:buClr>
                <a:schemeClr val="lt1"/>
              </a:buClr>
              <a:buFont typeface="Arial"/>
              <a:buNone/>
              <a:defRPr sz="64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Wide center column">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452095" y="5874105"/>
            <a:ext cx="5028405"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body" idx="2"/>
          </p:nvPr>
        </p:nvSpPr>
        <p:spPr>
          <a:xfrm>
            <a:off x="461172" y="5277300"/>
            <a:ext cx="502443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3" name="Shape 103"/>
          <p:cNvSpPr>
            <a:spLocks noGrp="1"/>
          </p:cNvSpPr>
          <p:nvPr>
            <p:ph type="pic" idx="3"/>
          </p:nvPr>
        </p:nvSpPr>
        <p:spPr>
          <a:xfrm>
            <a:off x="457200" y="11430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4" name="Shape 104"/>
          <p:cNvSpPr>
            <a:spLocks noGrp="1"/>
          </p:cNvSpPr>
          <p:nvPr>
            <p:ph type="pic" idx="4"/>
          </p:nvPr>
        </p:nvSpPr>
        <p:spPr>
          <a:xfrm>
            <a:off x="19278600" y="12192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body" idx="5"/>
          </p:nvPr>
        </p:nvSpPr>
        <p:spPr>
          <a:xfrm>
            <a:off x="451300" y="14790484"/>
            <a:ext cx="5029199"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6" name="Shape 106"/>
          <p:cNvSpPr txBox="1">
            <a:spLocks noGrp="1"/>
          </p:cNvSpPr>
          <p:nvPr>
            <p:ph type="body" idx="6"/>
          </p:nvPr>
        </p:nvSpPr>
        <p:spPr>
          <a:xfrm>
            <a:off x="461170" y="14229215"/>
            <a:ext cx="5025230"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7" name="Shape 107"/>
          <p:cNvSpPr txBox="1">
            <a:spLocks noGrp="1"/>
          </p:cNvSpPr>
          <p:nvPr>
            <p:ph type="body" idx="7"/>
          </p:nvPr>
        </p:nvSpPr>
        <p:spPr>
          <a:xfrm>
            <a:off x="5793582" y="5866167"/>
            <a:ext cx="10360023"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body" idx="8"/>
          </p:nvPr>
        </p:nvSpPr>
        <p:spPr>
          <a:xfrm>
            <a:off x="5793583" y="5280726"/>
            <a:ext cx="10360025"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body" idx="9"/>
          </p:nvPr>
        </p:nvSpPr>
        <p:spPr>
          <a:xfrm>
            <a:off x="5793583" y="21684826"/>
            <a:ext cx="10360025"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body" idx="13"/>
          </p:nvPr>
        </p:nvSpPr>
        <p:spPr>
          <a:xfrm>
            <a:off x="5793583" y="21091448"/>
            <a:ext cx="10360025"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body" idx="14"/>
          </p:nvPr>
        </p:nvSpPr>
        <p:spPr>
          <a:xfrm>
            <a:off x="16462375" y="5280726"/>
            <a:ext cx="502350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2" name="Shape 112"/>
          <p:cNvSpPr txBox="1">
            <a:spLocks noGrp="1"/>
          </p:cNvSpPr>
          <p:nvPr>
            <p:ph type="body" idx="15"/>
          </p:nvPr>
        </p:nvSpPr>
        <p:spPr>
          <a:xfrm>
            <a:off x="16462375" y="5874105"/>
            <a:ext cx="5023508"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3" name="Shape 113"/>
          <p:cNvSpPr txBox="1">
            <a:spLocks noGrp="1"/>
          </p:cNvSpPr>
          <p:nvPr>
            <p:ph type="body" idx="16"/>
          </p:nvPr>
        </p:nvSpPr>
        <p:spPr>
          <a:xfrm>
            <a:off x="16459529" y="14289442"/>
            <a:ext cx="502350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4" name="Shape 114"/>
          <p:cNvSpPr txBox="1">
            <a:spLocks noGrp="1"/>
          </p:cNvSpPr>
          <p:nvPr>
            <p:ph type="body" idx="17"/>
          </p:nvPr>
        </p:nvSpPr>
        <p:spPr>
          <a:xfrm>
            <a:off x="16491746" y="14882817"/>
            <a:ext cx="4987049"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body" idx="18"/>
          </p:nvPr>
        </p:nvSpPr>
        <p:spPr>
          <a:xfrm>
            <a:off x="16462375" y="26159787"/>
            <a:ext cx="502350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body" idx="19"/>
          </p:nvPr>
        </p:nvSpPr>
        <p:spPr>
          <a:xfrm>
            <a:off x="16452768" y="26744059"/>
            <a:ext cx="5026025" cy="662580"/>
          </a:xfrm>
          <a:prstGeom prst="rect">
            <a:avLst/>
          </a:prstGeom>
          <a:noFill/>
          <a:ln>
            <a:noFill/>
          </a:ln>
        </p:spPr>
        <p:txBody>
          <a:bodyPr lIns="91425" tIns="91425" rIns="91425" bIns="91425" anchor="t" anchorCtr="0"/>
          <a:lstStyle>
            <a:lvl1pPr marL="252099" marR="0" lvl="0" indent="-252099"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title"/>
          </p:nvPr>
        </p:nvSpPr>
        <p:spPr>
          <a:xfrm>
            <a:off x="2966298" y="457202"/>
            <a:ext cx="16004988" cy="1447799"/>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Trebuchet MS"/>
              <a:buNone/>
              <a:defRPr sz="7100" b="1" i="0" u="none" strike="noStrike" cap="none">
                <a:solidFill>
                  <a:schemeClr val="lt1"/>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8" name="Shape 118"/>
          <p:cNvSpPr txBox="1">
            <a:spLocks noGrp="1"/>
          </p:cNvSpPr>
          <p:nvPr>
            <p:ph type="body" idx="20"/>
          </p:nvPr>
        </p:nvSpPr>
        <p:spPr>
          <a:xfrm>
            <a:off x="2966296" y="3185161"/>
            <a:ext cx="15999484" cy="1280159"/>
          </a:xfrm>
          <a:prstGeom prst="rect">
            <a:avLst/>
          </a:prstGeom>
          <a:noFill/>
          <a:ln>
            <a:noFill/>
          </a:ln>
        </p:spPr>
        <p:txBody>
          <a:bodyPr lIns="91425" tIns="91425" rIns="91425" bIns="91425" anchor="t" anchorCtr="0"/>
          <a:lstStyle>
            <a:lvl1pPr marL="1210072" marR="0" lvl="0" indent="-1210072" algn="ctr" rtl="0">
              <a:spcBef>
                <a:spcPts val="880"/>
              </a:spcBef>
              <a:buClr>
                <a:schemeClr val="lt1"/>
              </a:buClr>
              <a:buFont typeface="Arial"/>
              <a:buNone/>
              <a:defRPr sz="44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19" name="Shape 119"/>
          <p:cNvSpPr txBox="1">
            <a:spLocks noGrp="1"/>
          </p:cNvSpPr>
          <p:nvPr>
            <p:ph type="body" idx="21"/>
          </p:nvPr>
        </p:nvSpPr>
        <p:spPr>
          <a:xfrm>
            <a:off x="2966296" y="1905003"/>
            <a:ext cx="15999484" cy="1280159"/>
          </a:xfrm>
          <a:prstGeom prst="rect">
            <a:avLst/>
          </a:prstGeom>
          <a:noFill/>
          <a:ln>
            <a:noFill/>
          </a:ln>
        </p:spPr>
        <p:txBody>
          <a:bodyPr lIns="91425" tIns="91425" rIns="91425" bIns="91425" anchor="t" anchorCtr="0"/>
          <a:lstStyle>
            <a:lvl1pPr marL="1210072" marR="0" lvl="0" indent="-1210072" algn="ctr" rtl="0">
              <a:spcBef>
                <a:spcPts val="1200"/>
              </a:spcBef>
              <a:buClr>
                <a:schemeClr val="lt1"/>
              </a:buClr>
              <a:buFont typeface="Arial"/>
              <a:buNone/>
              <a:defRPr sz="60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0" name="Shape 120"/>
          <p:cNvSpPr txBox="1">
            <a:spLocks noGrp="1"/>
          </p:cNvSpPr>
          <p:nvPr>
            <p:ph type="body" idx="22"/>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1" name="Shape 121"/>
          <p:cNvSpPr txBox="1">
            <a:spLocks noGrp="1"/>
          </p:cNvSpPr>
          <p:nvPr>
            <p:ph type="body" idx="23"/>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body" idx="24"/>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body" idx="25"/>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body" idx="26"/>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5" name="Shape 125"/>
          <p:cNvSpPr txBox="1">
            <a:spLocks noGrp="1"/>
          </p:cNvSpPr>
          <p:nvPr>
            <p:ph type="body" idx="27"/>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6" name="Shape 126"/>
          <p:cNvSpPr txBox="1">
            <a:spLocks noGrp="1"/>
          </p:cNvSpPr>
          <p:nvPr>
            <p:ph type="body" idx="28"/>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7" name="Shape 127"/>
          <p:cNvSpPr txBox="1">
            <a:spLocks noGrp="1"/>
          </p:cNvSpPr>
          <p:nvPr>
            <p:ph type="body" idx="29"/>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8" name="Shape 128"/>
          <p:cNvSpPr txBox="1">
            <a:spLocks noGrp="1"/>
          </p:cNvSpPr>
          <p:nvPr>
            <p:ph type="body" idx="30"/>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29" name="Shape 129"/>
          <p:cNvSpPr txBox="1">
            <a:spLocks noGrp="1"/>
          </p:cNvSpPr>
          <p:nvPr>
            <p:ph type="body" idx="31"/>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0" name="Shape 130"/>
          <p:cNvSpPr txBox="1">
            <a:spLocks noGrp="1"/>
          </p:cNvSpPr>
          <p:nvPr>
            <p:ph type="body" idx="32"/>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1" name="Shape 131"/>
          <p:cNvSpPr txBox="1">
            <a:spLocks noGrp="1"/>
          </p:cNvSpPr>
          <p:nvPr>
            <p:ph type="body" idx="33"/>
          </p:nvPr>
        </p:nvSpPr>
        <p:spPr>
          <a:xfrm>
            <a:off x="-10529409" y="23713175"/>
            <a:ext cx="103600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2" name="Shape 132"/>
          <p:cNvSpPr txBox="1">
            <a:spLocks noGrp="1"/>
          </p:cNvSpPr>
          <p:nvPr>
            <p:ph type="body" idx="34"/>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3" name="Shape 133"/>
          <p:cNvSpPr txBox="1">
            <a:spLocks noGrp="1"/>
          </p:cNvSpPr>
          <p:nvPr>
            <p:ph type="body" idx="35"/>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4" name="Shape 134"/>
          <p:cNvSpPr txBox="1">
            <a:spLocks noGrp="1"/>
          </p:cNvSpPr>
          <p:nvPr>
            <p:ph type="body" idx="36"/>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5" name="Shape 135"/>
          <p:cNvSpPr txBox="1">
            <a:spLocks noGrp="1"/>
          </p:cNvSpPr>
          <p:nvPr>
            <p:ph type="body" idx="37"/>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6" name="Shape 136"/>
          <p:cNvSpPr txBox="1">
            <a:spLocks noGrp="1"/>
          </p:cNvSpPr>
          <p:nvPr>
            <p:ph type="body" idx="38"/>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7" name="Shape 137"/>
          <p:cNvSpPr txBox="1">
            <a:spLocks noGrp="1"/>
          </p:cNvSpPr>
          <p:nvPr>
            <p:ph type="body" idx="39"/>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8" name="Shape 138"/>
          <p:cNvSpPr txBox="1">
            <a:spLocks noGrp="1"/>
          </p:cNvSpPr>
          <p:nvPr>
            <p:ph type="body" idx="40"/>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39" name="Shape 139"/>
          <p:cNvSpPr txBox="1">
            <a:spLocks noGrp="1"/>
          </p:cNvSpPr>
          <p:nvPr>
            <p:ph type="body" idx="41"/>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0" name="Shape 140"/>
          <p:cNvSpPr txBox="1">
            <a:spLocks noGrp="1"/>
          </p:cNvSpPr>
          <p:nvPr>
            <p:ph type="body" idx="42"/>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1" name="Shape 141"/>
          <p:cNvSpPr txBox="1">
            <a:spLocks noGrp="1"/>
          </p:cNvSpPr>
          <p:nvPr>
            <p:ph type="body" idx="43"/>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2" name="Shape 142"/>
          <p:cNvSpPr txBox="1">
            <a:spLocks noGrp="1"/>
          </p:cNvSpPr>
          <p:nvPr>
            <p:ph type="body" idx="44"/>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3" name="Shape 143"/>
          <p:cNvSpPr txBox="1">
            <a:spLocks noGrp="1"/>
          </p:cNvSpPr>
          <p:nvPr>
            <p:ph type="body" idx="45"/>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4" name="Shape 144"/>
          <p:cNvSpPr txBox="1">
            <a:spLocks noGrp="1"/>
          </p:cNvSpPr>
          <p:nvPr>
            <p:ph type="body" idx="46"/>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5" name="Shape 145"/>
          <p:cNvSpPr txBox="1">
            <a:spLocks noGrp="1"/>
          </p:cNvSpPr>
          <p:nvPr>
            <p:ph type="body" idx="47"/>
          </p:nvPr>
        </p:nvSpPr>
        <p:spPr>
          <a:xfrm>
            <a:off x="-10529409" y="19324529"/>
            <a:ext cx="1035049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body" idx="48"/>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7" name="Shape 147"/>
          <p:cNvSpPr txBox="1">
            <a:spLocks noGrp="1"/>
          </p:cNvSpPr>
          <p:nvPr>
            <p:ph type="body" idx="49"/>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8" name="Shape 148"/>
          <p:cNvSpPr txBox="1">
            <a:spLocks noGrp="1"/>
          </p:cNvSpPr>
          <p:nvPr>
            <p:ph type="body" idx="50"/>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49" name="Shape 149"/>
          <p:cNvSpPr txBox="1">
            <a:spLocks noGrp="1"/>
          </p:cNvSpPr>
          <p:nvPr>
            <p:ph type="body" idx="51"/>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0" name="Shape 150"/>
          <p:cNvSpPr txBox="1">
            <a:spLocks noGrp="1"/>
          </p:cNvSpPr>
          <p:nvPr>
            <p:ph type="body" idx="52"/>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1" name="Shape 151"/>
          <p:cNvSpPr txBox="1">
            <a:spLocks noGrp="1"/>
          </p:cNvSpPr>
          <p:nvPr>
            <p:ph type="body" idx="53"/>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body" idx="54"/>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3" name="Shape 153"/>
          <p:cNvSpPr txBox="1">
            <a:spLocks noGrp="1"/>
          </p:cNvSpPr>
          <p:nvPr>
            <p:ph type="body" idx="55"/>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4" name="Shape 154"/>
          <p:cNvSpPr txBox="1">
            <a:spLocks noGrp="1"/>
          </p:cNvSpPr>
          <p:nvPr>
            <p:ph type="body" idx="56"/>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5" name="Shape 155"/>
          <p:cNvSpPr txBox="1">
            <a:spLocks noGrp="1"/>
          </p:cNvSpPr>
          <p:nvPr>
            <p:ph type="body" idx="57"/>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6" name="Shape 156"/>
          <p:cNvSpPr txBox="1">
            <a:spLocks noGrp="1"/>
          </p:cNvSpPr>
          <p:nvPr>
            <p:ph type="body" idx="58"/>
          </p:nvPr>
        </p:nvSpPr>
        <p:spPr>
          <a:xfrm>
            <a:off x="-7882731" y="22570175"/>
            <a:ext cx="5025230"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7" name="Shape 157"/>
          <p:cNvSpPr txBox="1">
            <a:spLocks noGrp="1"/>
          </p:cNvSpPr>
          <p:nvPr>
            <p:ph type="body" idx="59"/>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8" name="Shape 158"/>
          <p:cNvSpPr txBox="1">
            <a:spLocks noGrp="1"/>
          </p:cNvSpPr>
          <p:nvPr>
            <p:ph type="body" idx="60"/>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59" name="Shape 159"/>
          <p:cNvSpPr txBox="1">
            <a:spLocks noGrp="1"/>
          </p:cNvSpPr>
          <p:nvPr>
            <p:ph type="body" idx="61"/>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0" name="Shape 160"/>
          <p:cNvSpPr txBox="1">
            <a:spLocks noGrp="1"/>
          </p:cNvSpPr>
          <p:nvPr>
            <p:ph type="body" idx="62"/>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1" name="Shape 161"/>
          <p:cNvSpPr txBox="1">
            <a:spLocks noGrp="1"/>
          </p:cNvSpPr>
          <p:nvPr>
            <p:ph type="body" idx="63"/>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2" name="Shape 162"/>
          <p:cNvSpPr txBox="1">
            <a:spLocks noGrp="1"/>
          </p:cNvSpPr>
          <p:nvPr>
            <p:ph type="body" idx="64"/>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3" name="Shape 163"/>
          <p:cNvSpPr txBox="1">
            <a:spLocks noGrp="1"/>
          </p:cNvSpPr>
          <p:nvPr>
            <p:ph type="body" idx="65"/>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4" name="Shape 164"/>
          <p:cNvSpPr txBox="1">
            <a:spLocks noGrp="1"/>
          </p:cNvSpPr>
          <p:nvPr>
            <p:ph type="body" idx="66"/>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5" name="Shape 165"/>
          <p:cNvSpPr txBox="1">
            <a:spLocks noGrp="1"/>
          </p:cNvSpPr>
          <p:nvPr>
            <p:ph type="body" idx="67"/>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6" name="Shape 166"/>
          <p:cNvSpPr txBox="1">
            <a:spLocks noGrp="1"/>
          </p:cNvSpPr>
          <p:nvPr>
            <p:ph type="body" idx="68"/>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7" name="Shape 167"/>
          <p:cNvSpPr txBox="1">
            <a:spLocks noGrp="1"/>
          </p:cNvSpPr>
          <p:nvPr>
            <p:ph type="body" idx="69"/>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8" name="Shape 168"/>
          <p:cNvSpPr txBox="1">
            <a:spLocks noGrp="1"/>
          </p:cNvSpPr>
          <p:nvPr>
            <p:ph type="body" idx="70"/>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69" name="Shape 169"/>
          <p:cNvSpPr txBox="1">
            <a:spLocks noGrp="1"/>
          </p:cNvSpPr>
          <p:nvPr>
            <p:ph type="body" idx="71"/>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0" name="Shape 170"/>
          <p:cNvSpPr txBox="1">
            <a:spLocks noGrp="1"/>
          </p:cNvSpPr>
          <p:nvPr>
            <p:ph type="body" idx="72"/>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1" name="Shape 171"/>
          <p:cNvSpPr txBox="1">
            <a:spLocks noGrp="1"/>
          </p:cNvSpPr>
          <p:nvPr>
            <p:ph type="body" idx="73"/>
          </p:nvPr>
        </p:nvSpPr>
        <p:spPr>
          <a:xfrm>
            <a:off x="-7882731" y="18236756"/>
            <a:ext cx="5025230" cy="551264"/>
          </a:xfrm>
          <a:prstGeom prst="rect">
            <a:avLst/>
          </a:prstGeom>
          <a:solidFill>
            <a:srgbClr val="2C3F71"/>
          </a:solidFill>
          <a:ln>
            <a:noFill/>
          </a:ln>
        </p:spPr>
        <p:txBody>
          <a:bodyPr lIns="91425" tIns="91425" rIns="91425" bIns="91425" anchor="ctr" anchorCtr="0"/>
          <a:lstStyle>
            <a:lvl1pPr marL="1210072" marR="0" lvl="0" indent="-1210072" algn="ctr" rtl="0">
              <a:spcBef>
                <a:spcPts val="540"/>
              </a:spcBef>
              <a:buClr>
                <a:schemeClr val="lt1"/>
              </a:buClr>
              <a:buFont typeface="Arial"/>
              <a:buNone/>
              <a:defRPr sz="27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2" name="Shape 172"/>
          <p:cNvSpPr>
            <a:spLocks noGrp="1"/>
          </p:cNvSpPr>
          <p:nvPr>
            <p:ph type="pic" idx="74"/>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3" name="Shape 173"/>
          <p:cNvSpPr>
            <a:spLocks noGrp="1"/>
          </p:cNvSpPr>
          <p:nvPr>
            <p:ph type="pic" idx="75"/>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4" name="Shape 174"/>
          <p:cNvSpPr>
            <a:spLocks noGrp="1"/>
          </p:cNvSpPr>
          <p:nvPr>
            <p:ph type="pic" idx="76"/>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5" name="Shape 175"/>
          <p:cNvSpPr>
            <a:spLocks noGrp="1"/>
          </p:cNvSpPr>
          <p:nvPr>
            <p:ph type="pic" idx="77"/>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6" name="Shape 176"/>
          <p:cNvSpPr>
            <a:spLocks noGrp="1"/>
          </p:cNvSpPr>
          <p:nvPr>
            <p:ph type="pic" idx="78"/>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7" name="Shape 177"/>
          <p:cNvSpPr>
            <a:spLocks noGrp="1"/>
          </p:cNvSpPr>
          <p:nvPr>
            <p:ph type="pic" idx="79"/>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8" name="Shape 178"/>
          <p:cNvSpPr>
            <a:spLocks noGrp="1"/>
          </p:cNvSpPr>
          <p:nvPr>
            <p:ph type="pic" idx="80"/>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79" name="Shape 179"/>
          <p:cNvSpPr>
            <a:spLocks noGrp="1"/>
          </p:cNvSpPr>
          <p:nvPr>
            <p:ph type="pic" idx="81"/>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0" name="Shape 180"/>
          <p:cNvSpPr>
            <a:spLocks noGrp="1"/>
          </p:cNvSpPr>
          <p:nvPr>
            <p:ph type="pic" idx="82"/>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1" name="Shape 181"/>
          <p:cNvSpPr>
            <a:spLocks noGrp="1"/>
          </p:cNvSpPr>
          <p:nvPr>
            <p:ph type="pic" idx="83"/>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2" name="Shape 182"/>
          <p:cNvSpPr>
            <a:spLocks noGrp="1"/>
          </p:cNvSpPr>
          <p:nvPr>
            <p:ph type="pic" idx="84"/>
          </p:nvPr>
        </p:nvSpPr>
        <p:spPr>
          <a:xfrm>
            <a:off x="-7999860" y="26746200"/>
            <a:ext cx="5142361" cy="432287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tandard 4 columns">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2966298" y="169167"/>
            <a:ext cx="16004988" cy="1447799"/>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Trebuchet MS"/>
              <a:buNone/>
              <a:defRPr sz="7900" b="1" i="0" u="none" strike="noStrike" cap="none">
                <a:solidFill>
                  <a:schemeClr val="lt1"/>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85" name="Shape 185"/>
          <p:cNvSpPr txBox="1">
            <a:spLocks noGrp="1"/>
          </p:cNvSpPr>
          <p:nvPr>
            <p:ph type="body" idx="1"/>
          </p:nvPr>
        </p:nvSpPr>
        <p:spPr>
          <a:xfrm>
            <a:off x="452095" y="5876876"/>
            <a:ext cx="1036502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6" name="Shape 186"/>
          <p:cNvSpPr txBox="1">
            <a:spLocks noGrp="1"/>
          </p:cNvSpPr>
          <p:nvPr>
            <p:ph type="body" idx="2"/>
          </p:nvPr>
        </p:nvSpPr>
        <p:spPr>
          <a:xfrm>
            <a:off x="461172" y="5273867"/>
            <a:ext cx="10356848"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7" name="Shape 187"/>
          <p:cNvSpPr>
            <a:spLocks noGrp="1"/>
          </p:cNvSpPr>
          <p:nvPr>
            <p:ph type="pic" idx="3"/>
          </p:nvPr>
        </p:nvSpPr>
        <p:spPr>
          <a:xfrm>
            <a:off x="457200" y="11430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8" name="Shape 188"/>
          <p:cNvSpPr>
            <a:spLocks noGrp="1"/>
          </p:cNvSpPr>
          <p:nvPr>
            <p:ph type="pic" idx="4"/>
          </p:nvPr>
        </p:nvSpPr>
        <p:spPr>
          <a:xfrm>
            <a:off x="19278600" y="1219200"/>
            <a:ext cx="2209801" cy="2514599"/>
          </a:xfrm>
          <a:prstGeom prst="rect">
            <a:avLst/>
          </a:prstGeom>
          <a:noFill/>
          <a:ln>
            <a:noFill/>
          </a:ln>
        </p:spPr>
        <p:txBody>
          <a:bodyPr lIns="91425" tIns="91425" rIns="91425" bIns="91425" anchor="ctr" anchorCtr="0"/>
          <a:lstStyle>
            <a:lvl1pPr marL="1210072" marR="0" lvl="0" indent="-1210072" algn="ctr" rtl="0">
              <a:spcBef>
                <a:spcPts val="660"/>
              </a:spcBef>
              <a:buClr>
                <a:schemeClr val="lt1"/>
              </a:buClr>
              <a:buFont typeface="Arial"/>
              <a:buNone/>
              <a:defRPr sz="3300" b="0"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89" name="Shape 189"/>
          <p:cNvSpPr txBox="1">
            <a:spLocks noGrp="1"/>
          </p:cNvSpPr>
          <p:nvPr>
            <p:ph type="body" idx="5"/>
          </p:nvPr>
        </p:nvSpPr>
        <p:spPr>
          <a:xfrm>
            <a:off x="461170" y="14229215"/>
            <a:ext cx="10359379"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0" name="Shape 190"/>
          <p:cNvSpPr txBox="1">
            <a:spLocks noGrp="1"/>
          </p:cNvSpPr>
          <p:nvPr>
            <p:ph type="body" idx="6"/>
          </p:nvPr>
        </p:nvSpPr>
        <p:spPr>
          <a:xfrm>
            <a:off x="11129171" y="5273867"/>
            <a:ext cx="10356714"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1" name="Shape 191"/>
          <p:cNvSpPr txBox="1">
            <a:spLocks noGrp="1"/>
          </p:cNvSpPr>
          <p:nvPr>
            <p:ph type="body" idx="7"/>
          </p:nvPr>
        </p:nvSpPr>
        <p:spPr>
          <a:xfrm>
            <a:off x="11129171" y="5876876"/>
            <a:ext cx="10356714"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2" name="Shape 192"/>
          <p:cNvSpPr txBox="1">
            <a:spLocks noGrp="1"/>
          </p:cNvSpPr>
          <p:nvPr>
            <p:ph type="body" idx="8"/>
          </p:nvPr>
        </p:nvSpPr>
        <p:spPr>
          <a:xfrm>
            <a:off x="11129171" y="14246579"/>
            <a:ext cx="10353869"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3" name="Shape 193"/>
          <p:cNvSpPr txBox="1">
            <a:spLocks noGrp="1"/>
          </p:cNvSpPr>
          <p:nvPr>
            <p:ph type="body" idx="9"/>
          </p:nvPr>
        </p:nvSpPr>
        <p:spPr>
          <a:xfrm>
            <a:off x="11125202" y="14839954"/>
            <a:ext cx="10357837"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4" name="Shape 194"/>
          <p:cNvSpPr txBox="1">
            <a:spLocks noGrp="1"/>
          </p:cNvSpPr>
          <p:nvPr>
            <p:ph type="body" idx="13"/>
          </p:nvPr>
        </p:nvSpPr>
        <p:spPr>
          <a:xfrm>
            <a:off x="11137199" y="25696103"/>
            <a:ext cx="10348686"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5" name="Shape 195"/>
          <p:cNvSpPr txBox="1">
            <a:spLocks noGrp="1"/>
          </p:cNvSpPr>
          <p:nvPr>
            <p:ph type="body" idx="14"/>
          </p:nvPr>
        </p:nvSpPr>
        <p:spPr>
          <a:xfrm>
            <a:off x="11129171" y="26304862"/>
            <a:ext cx="1035386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6" name="Shape 196"/>
          <p:cNvSpPr txBox="1">
            <a:spLocks noGrp="1"/>
          </p:cNvSpPr>
          <p:nvPr>
            <p:ph type="body" idx="15"/>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7" name="Shape 197"/>
          <p:cNvSpPr txBox="1">
            <a:spLocks noGrp="1"/>
          </p:cNvSpPr>
          <p:nvPr>
            <p:ph type="body" idx="16"/>
          </p:nvPr>
        </p:nvSpPr>
        <p:spPr>
          <a:xfrm>
            <a:off x="452095" y="14824023"/>
            <a:ext cx="10365925"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8" name="Shape 198"/>
          <p:cNvSpPr txBox="1">
            <a:spLocks noGrp="1"/>
          </p:cNvSpPr>
          <p:nvPr>
            <p:ph type="body" idx="17"/>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199" name="Shape 199"/>
          <p:cNvSpPr txBox="1">
            <a:spLocks noGrp="1"/>
          </p:cNvSpPr>
          <p:nvPr>
            <p:ph type="body" idx="18"/>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0" name="Shape 200"/>
          <p:cNvSpPr txBox="1">
            <a:spLocks noGrp="1"/>
          </p:cNvSpPr>
          <p:nvPr>
            <p:ph type="body" idx="19"/>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1" name="Shape 201"/>
          <p:cNvSpPr txBox="1">
            <a:spLocks noGrp="1"/>
          </p:cNvSpPr>
          <p:nvPr>
            <p:ph type="body" idx="20"/>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2" name="Shape 202"/>
          <p:cNvSpPr txBox="1">
            <a:spLocks noGrp="1"/>
          </p:cNvSpPr>
          <p:nvPr>
            <p:ph type="body" idx="21"/>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3" name="Shape 203"/>
          <p:cNvSpPr txBox="1">
            <a:spLocks noGrp="1"/>
          </p:cNvSpPr>
          <p:nvPr>
            <p:ph type="body" idx="22"/>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4" name="Shape 204"/>
          <p:cNvSpPr txBox="1">
            <a:spLocks noGrp="1"/>
          </p:cNvSpPr>
          <p:nvPr>
            <p:ph type="body" idx="23"/>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5" name="Shape 205"/>
          <p:cNvSpPr txBox="1">
            <a:spLocks noGrp="1"/>
          </p:cNvSpPr>
          <p:nvPr>
            <p:ph type="body" idx="24"/>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6" name="Shape 206"/>
          <p:cNvSpPr txBox="1">
            <a:spLocks noGrp="1"/>
          </p:cNvSpPr>
          <p:nvPr>
            <p:ph type="body" idx="25"/>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7" name="Shape 207"/>
          <p:cNvSpPr txBox="1">
            <a:spLocks noGrp="1"/>
          </p:cNvSpPr>
          <p:nvPr>
            <p:ph type="body" idx="26"/>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8" name="Shape 208"/>
          <p:cNvSpPr txBox="1">
            <a:spLocks noGrp="1"/>
          </p:cNvSpPr>
          <p:nvPr>
            <p:ph type="body" idx="27"/>
          </p:nvPr>
        </p:nvSpPr>
        <p:spPr>
          <a:xfrm>
            <a:off x="-10582274" y="22497260"/>
            <a:ext cx="10412889" cy="662580"/>
          </a:xfrm>
          <a:prstGeom prst="rect">
            <a:avLst/>
          </a:prstGeom>
          <a:noFill/>
          <a:ln>
            <a:noFill/>
          </a:ln>
        </p:spPr>
        <p:txBody>
          <a:bodyPr lIns="91425" tIns="91425" rIns="91425" bIns="91425" anchor="t" anchorCtr="0"/>
          <a:lstStyle>
            <a:lvl1pPr marL="0" marR="0" lvl="0" indent="0" algn="l" rtl="0">
              <a:spcBef>
                <a:spcPts val="420"/>
              </a:spcBef>
              <a:buClr>
                <a:schemeClr val="dk1"/>
              </a:buClr>
              <a:buFont typeface="Arial"/>
              <a:buNone/>
              <a:defRPr sz="2100" b="0" i="0" u="none" strike="noStrike" cap="none">
                <a:solidFill>
                  <a:schemeClr val="dk1"/>
                </a:solidFill>
                <a:latin typeface="Trebuchet MS"/>
                <a:ea typeface="Trebuchet MS"/>
                <a:cs typeface="Trebuchet MS"/>
                <a:sym typeface="Trebuchet MS"/>
              </a:defRPr>
            </a:lvl1pPr>
            <a:lvl2pPr marL="1092426" marR="0" lvl="1" indent="-317725"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2pPr>
            <a:lvl3pPr marL="1512590" marR="0" lvl="2" indent="-306090"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3pPr>
            <a:lvl4pPr marL="1974770" marR="0" lvl="3" indent="-349169"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4pPr>
            <a:lvl5pPr marL="2310901" marR="0" lvl="4" indent="-228101" algn="l" rtl="0">
              <a:spcBef>
                <a:spcPts val="360"/>
              </a:spcBef>
              <a:buClr>
                <a:schemeClr val="dk1"/>
              </a:buClr>
              <a:buSzPct val="100000"/>
              <a:buFont typeface="Arial"/>
              <a:buChar char="»"/>
              <a:defRPr sz="1800" b="0" i="0" u="none" strike="noStrike" cap="none">
                <a:solidFill>
                  <a:schemeClr val="dk1"/>
                </a:solidFill>
                <a:latin typeface="Trebuchet MS"/>
                <a:ea typeface="Trebuchet MS"/>
                <a:cs typeface="Trebuchet MS"/>
                <a:sym typeface="Trebuchet MS"/>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09" name="Shape 209"/>
          <p:cNvSpPr>
            <a:spLocks noGrp="1"/>
          </p:cNvSpPr>
          <p:nvPr>
            <p:ph type="pic" idx="28"/>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0" name="Shape 210"/>
          <p:cNvSpPr>
            <a:spLocks noGrp="1"/>
          </p:cNvSpPr>
          <p:nvPr>
            <p:ph type="pic" idx="29"/>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1" name="Shape 211"/>
          <p:cNvSpPr>
            <a:spLocks noGrp="1"/>
          </p:cNvSpPr>
          <p:nvPr>
            <p:ph type="pic" idx="30"/>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2" name="Shape 212"/>
          <p:cNvSpPr>
            <a:spLocks noGrp="1"/>
          </p:cNvSpPr>
          <p:nvPr>
            <p:ph type="pic" idx="31"/>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3" name="Shape 213"/>
          <p:cNvSpPr>
            <a:spLocks noGrp="1"/>
          </p:cNvSpPr>
          <p:nvPr>
            <p:ph type="pic" idx="32"/>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4" name="Shape 214"/>
          <p:cNvSpPr>
            <a:spLocks noGrp="1"/>
          </p:cNvSpPr>
          <p:nvPr>
            <p:ph type="pic" idx="33"/>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5" name="Shape 215"/>
          <p:cNvSpPr>
            <a:spLocks noGrp="1"/>
          </p:cNvSpPr>
          <p:nvPr>
            <p:ph type="pic" idx="34"/>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6" name="Shape 216"/>
          <p:cNvSpPr>
            <a:spLocks noGrp="1"/>
          </p:cNvSpPr>
          <p:nvPr>
            <p:ph type="pic" idx="35"/>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7" name="Shape 217"/>
          <p:cNvSpPr>
            <a:spLocks noGrp="1"/>
          </p:cNvSpPr>
          <p:nvPr>
            <p:ph type="pic" idx="36"/>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8" name="Shape 218"/>
          <p:cNvSpPr>
            <a:spLocks noGrp="1"/>
          </p:cNvSpPr>
          <p:nvPr>
            <p:ph type="pic" idx="37"/>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19" name="Shape 219"/>
          <p:cNvSpPr>
            <a:spLocks noGrp="1"/>
          </p:cNvSpPr>
          <p:nvPr>
            <p:ph type="pic" idx="38"/>
          </p:nvPr>
        </p:nvSpPr>
        <p:spPr>
          <a:xfrm>
            <a:off x="-7578907" y="26871721"/>
            <a:ext cx="4685569" cy="4108904"/>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580"/>
              </a:spcBef>
              <a:buClr>
                <a:schemeClr val="dk2"/>
              </a:buClr>
              <a:buFont typeface="Arial"/>
              <a:buNone/>
              <a:defRPr sz="2900" b="0" i="0" u="none" strike="noStrike" cap="none">
                <a:solidFill>
                  <a:schemeClr val="dk2"/>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0" name="Shape 220"/>
          <p:cNvSpPr txBox="1">
            <a:spLocks noGrp="1"/>
          </p:cNvSpPr>
          <p:nvPr>
            <p:ph type="body" idx="39"/>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1" name="Shape 221"/>
          <p:cNvSpPr txBox="1">
            <a:spLocks noGrp="1"/>
          </p:cNvSpPr>
          <p:nvPr>
            <p:ph type="body" idx="40"/>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2" name="Shape 222"/>
          <p:cNvSpPr txBox="1">
            <a:spLocks noGrp="1"/>
          </p:cNvSpPr>
          <p:nvPr>
            <p:ph type="body" idx="41"/>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3" name="Shape 223"/>
          <p:cNvSpPr txBox="1">
            <a:spLocks noGrp="1"/>
          </p:cNvSpPr>
          <p:nvPr>
            <p:ph type="body" idx="42"/>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4" name="Shape 224"/>
          <p:cNvSpPr txBox="1">
            <a:spLocks noGrp="1"/>
          </p:cNvSpPr>
          <p:nvPr>
            <p:ph type="body" idx="43"/>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5" name="Shape 225"/>
          <p:cNvSpPr txBox="1">
            <a:spLocks noGrp="1"/>
          </p:cNvSpPr>
          <p:nvPr>
            <p:ph type="body" idx="44"/>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6" name="Shape 226"/>
          <p:cNvSpPr txBox="1">
            <a:spLocks noGrp="1"/>
          </p:cNvSpPr>
          <p:nvPr>
            <p:ph type="body" idx="45"/>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7" name="Shape 227"/>
          <p:cNvSpPr txBox="1">
            <a:spLocks noGrp="1"/>
          </p:cNvSpPr>
          <p:nvPr>
            <p:ph type="body" idx="46"/>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8" name="Shape 228"/>
          <p:cNvSpPr txBox="1">
            <a:spLocks noGrp="1"/>
          </p:cNvSpPr>
          <p:nvPr>
            <p:ph type="body" idx="47"/>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29" name="Shape 229"/>
          <p:cNvSpPr txBox="1">
            <a:spLocks noGrp="1"/>
          </p:cNvSpPr>
          <p:nvPr>
            <p:ph type="body" idx="48"/>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0" name="Shape 230"/>
          <p:cNvSpPr txBox="1">
            <a:spLocks noGrp="1"/>
          </p:cNvSpPr>
          <p:nvPr>
            <p:ph type="body" idx="49"/>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1" name="Shape 231"/>
          <p:cNvSpPr txBox="1">
            <a:spLocks noGrp="1"/>
          </p:cNvSpPr>
          <p:nvPr>
            <p:ph type="body" idx="50"/>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2" name="Shape 232"/>
          <p:cNvSpPr txBox="1">
            <a:spLocks noGrp="1"/>
          </p:cNvSpPr>
          <p:nvPr>
            <p:ph type="body" idx="51"/>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3" name="Shape 233"/>
          <p:cNvSpPr txBox="1">
            <a:spLocks noGrp="1"/>
          </p:cNvSpPr>
          <p:nvPr>
            <p:ph type="body" idx="52"/>
          </p:nvPr>
        </p:nvSpPr>
        <p:spPr>
          <a:xfrm>
            <a:off x="-10582275" y="19441946"/>
            <a:ext cx="10403363" cy="582043"/>
          </a:xfrm>
          <a:prstGeom prst="rect">
            <a:avLst/>
          </a:prstGeom>
          <a:solidFill>
            <a:srgbClr val="2C3F71"/>
          </a:solidFill>
          <a:ln>
            <a:noFill/>
          </a:ln>
        </p:spPr>
        <p:txBody>
          <a:bodyPr lIns="91425" tIns="91425" rIns="91425" bIns="91425" anchor="ctr" anchorCtr="0"/>
          <a:lstStyle>
            <a:lvl1pPr marL="1210072" marR="0" lvl="0" indent="-1210072" algn="ctr" rtl="0">
              <a:spcBef>
                <a:spcPts val="580"/>
              </a:spcBef>
              <a:buClr>
                <a:schemeClr val="lt1"/>
              </a:buClr>
              <a:buFont typeface="Arial"/>
              <a:buNone/>
              <a:defRPr sz="2900" b="1" i="0" u="none" strike="noStrike" cap="none">
                <a:solidFill>
                  <a:schemeClr val="lt1"/>
                </a:solidFill>
                <a:latin typeface="Calibri"/>
                <a:ea typeface="Calibri"/>
                <a:cs typeface="Calibri"/>
                <a:sym typeface="Calibri"/>
              </a:defRPr>
            </a:lvl1pPr>
            <a:lvl2pPr marL="2621822" marR="0" lvl="1" indent="-380271" algn="l" rtl="0">
              <a:spcBef>
                <a:spcPts val="1980"/>
              </a:spcBef>
              <a:buClr>
                <a:schemeClr val="dk1"/>
              </a:buClr>
              <a:buSzPct val="100000"/>
              <a:buFont typeface="Arial"/>
              <a:buChar char="–"/>
              <a:defRPr sz="9900" b="0" i="0" u="none" strike="noStrike" cap="none">
                <a:solidFill>
                  <a:schemeClr val="dk1"/>
                </a:solidFill>
                <a:latin typeface="Calibri"/>
                <a:ea typeface="Calibri"/>
                <a:cs typeface="Calibri"/>
                <a:sym typeface="Calibri"/>
              </a:defRPr>
            </a:lvl2pPr>
            <a:lvl3pPr marL="4033573" marR="0" lvl="2" indent="-268023" algn="l" rtl="0">
              <a:spcBef>
                <a:spcPts val="1700"/>
              </a:spcBef>
              <a:buClr>
                <a:schemeClr val="dk1"/>
              </a:buClr>
              <a:buSzPct val="100000"/>
              <a:buFont typeface="Arial"/>
              <a:buChar char="•"/>
              <a:defRPr sz="8500" b="0" i="0" u="none" strike="noStrike" cap="none">
                <a:solidFill>
                  <a:schemeClr val="dk1"/>
                </a:solidFill>
                <a:latin typeface="Calibri"/>
                <a:ea typeface="Calibri"/>
                <a:cs typeface="Calibri"/>
                <a:sym typeface="Calibri"/>
              </a:defRPr>
            </a:lvl3pPr>
            <a:lvl4pPr marL="5647002" marR="0" lvl="3" indent="-357451"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4pPr>
            <a:lvl5pPr marL="7260429" marR="0" lvl="4" indent="-35797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4" name="Shape 234"/>
          <p:cNvSpPr txBox="1">
            <a:spLocks noGrp="1"/>
          </p:cNvSpPr>
          <p:nvPr>
            <p:ph type="body" idx="53"/>
          </p:nvPr>
        </p:nvSpPr>
        <p:spPr>
          <a:xfrm>
            <a:off x="2966296" y="2897125"/>
            <a:ext cx="15999484" cy="1280159"/>
          </a:xfrm>
          <a:prstGeom prst="rect">
            <a:avLst/>
          </a:prstGeom>
          <a:noFill/>
          <a:ln>
            <a:noFill/>
          </a:ln>
        </p:spPr>
        <p:txBody>
          <a:bodyPr lIns="91425" tIns="91425" rIns="91425" bIns="91425" anchor="t" anchorCtr="0"/>
          <a:lstStyle>
            <a:lvl1pPr marL="1210072" marR="0" lvl="0" indent="-1210072" algn="ctr" rtl="0">
              <a:spcBef>
                <a:spcPts val="980"/>
              </a:spcBef>
              <a:buClr>
                <a:schemeClr val="lt1"/>
              </a:buClr>
              <a:buFont typeface="Arial"/>
              <a:buNone/>
              <a:defRPr sz="49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
        <p:nvSpPr>
          <p:cNvPr id="235" name="Shape 235"/>
          <p:cNvSpPr txBox="1">
            <a:spLocks noGrp="1"/>
          </p:cNvSpPr>
          <p:nvPr>
            <p:ph type="body" idx="54"/>
          </p:nvPr>
        </p:nvSpPr>
        <p:spPr>
          <a:xfrm>
            <a:off x="2966296" y="1616967"/>
            <a:ext cx="15999484" cy="1280159"/>
          </a:xfrm>
          <a:prstGeom prst="rect">
            <a:avLst/>
          </a:prstGeom>
          <a:noFill/>
          <a:ln>
            <a:noFill/>
          </a:ln>
        </p:spPr>
        <p:txBody>
          <a:bodyPr lIns="91425" tIns="91425" rIns="91425" bIns="91425" anchor="t" anchorCtr="0"/>
          <a:lstStyle>
            <a:lvl1pPr marL="1210072" marR="0" lvl="0" indent="-1210072" algn="ctr" rtl="0">
              <a:spcBef>
                <a:spcPts val="1280"/>
              </a:spcBef>
              <a:buClr>
                <a:schemeClr val="lt1"/>
              </a:buClr>
              <a:buFont typeface="Arial"/>
              <a:buNone/>
              <a:defRPr sz="6400" b="0" i="0" u="none" strike="noStrike" cap="none">
                <a:solidFill>
                  <a:schemeClr val="lt1"/>
                </a:solidFill>
                <a:latin typeface="Calibri"/>
                <a:ea typeface="Calibri"/>
                <a:cs typeface="Calibri"/>
                <a:sym typeface="Calibri"/>
              </a:defRPr>
            </a:lvl1pPr>
            <a:lvl2pPr marL="2621822" marR="0" lvl="1" indent="-100892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2pPr>
            <a:lvl3pPr marL="4033573" marR="0" lvl="2" indent="-807773"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3pPr>
            <a:lvl4pPr marL="5647002" marR="0" lvl="3" indent="-808301"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4pPr>
            <a:lvl5pPr marL="7260429" marR="0" lvl="4" indent="-808829" algn="l" rtl="0">
              <a:spcBef>
                <a:spcPts val="1040"/>
              </a:spcBef>
              <a:buClr>
                <a:schemeClr val="dk1"/>
              </a:buClr>
              <a:buFont typeface="Arial"/>
              <a:buNone/>
              <a:defRPr sz="5200" b="0" i="0" u="none" strike="noStrike" cap="none">
                <a:solidFill>
                  <a:schemeClr val="dk1"/>
                </a:solidFill>
                <a:latin typeface="Calibri"/>
                <a:ea typeface="Calibri"/>
                <a:cs typeface="Calibri"/>
                <a:sym typeface="Calibri"/>
              </a:defRPr>
            </a:lvl5pPr>
            <a:lvl6pPr marL="8873859" marR="0" lvl="5" indent="-358509"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6pPr>
            <a:lvl7pPr marL="10487286" marR="0" lvl="6" indent="-359036"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7pPr>
            <a:lvl8pPr marL="12100716" marR="0" lvl="7" indent="-359565"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8pPr>
            <a:lvl9pPr marL="13714144" marR="0" lvl="8" indent="-360094" algn="l" rtl="0">
              <a:spcBef>
                <a:spcPts val="1420"/>
              </a:spcBef>
              <a:buClr>
                <a:schemeClr val="dk1"/>
              </a:buClr>
              <a:buSzPct val="100000"/>
              <a:buFont typeface="Arial"/>
              <a:buChar char="•"/>
              <a:defRPr sz="71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1E7F4"/>
        </a:solidFill>
        <a:effectLst/>
      </p:bgPr>
    </p:bg>
    <p:spTree>
      <p:nvGrpSpPr>
        <p:cNvPr id="1" name="Shape 9"/>
        <p:cNvGrpSpPr/>
        <p:nvPr/>
      </p:nvGrpSpPr>
      <p:grpSpPr>
        <a:xfrm>
          <a:off x="0" y="0"/>
          <a:ext cx="0" cy="0"/>
          <a:chOff x="0" y="0"/>
          <a:chExt cx="0" cy="0"/>
        </a:xfrm>
      </p:grpSpPr>
      <p:sp>
        <p:nvSpPr>
          <p:cNvPr id="10" name="Shape 10"/>
          <p:cNvSpPr/>
          <p:nvPr/>
        </p:nvSpPr>
        <p:spPr>
          <a:xfrm>
            <a:off x="22111065" y="0"/>
            <a:ext cx="10436152" cy="32918400"/>
          </a:xfrm>
          <a:prstGeom prst="rect">
            <a:avLst/>
          </a:prstGeom>
          <a:solidFill>
            <a:srgbClr val="0C0C0C"/>
          </a:solidFill>
          <a:ln w="25400" cap="flat" cmpd="sng">
            <a:solidFill>
              <a:srgbClr val="5C982B"/>
            </a:solidFill>
            <a:prstDash val="solid"/>
            <a:round/>
            <a:headEnd type="none" w="med" len="med"/>
            <a:tailEnd type="none" w="med" len="med"/>
          </a:ln>
        </p:spPr>
        <p:txBody>
          <a:bodyPr lIns="134450" tIns="268900" rIns="134450" bIns="134450" anchor="t" anchorCtr="0">
            <a:noAutofit/>
          </a:bodyPr>
          <a:lstStyle/>
          <a:p>
            <a:pPr marL="0" marR="0" lvl="0" indent="0" algn="ctr" rtl="0">
              <a:spcBef>
                <a:spcPts val="0"/>
              </a:spcBef>
              <a:buSzPct val="25000"/>
              <a:buNone/>
            </a:pPr>
            <a:r>
              <a:rPr lang="en-US" sz="3900" b="1" i="0" u="none" strike="noStrike" cap="none">
                <a:solidFill>
                  <a:schemeClr val="lt1"/>
                </a:solidFill>
                <a:latin typeface="Trebuchet MS"/>
                <a:ea typeface="Trebuchet MS"/>
                <a:cs typeface="Trebuchet MS"/>
                <a:sym typeface="Trebuchet MS"/>
              </a:rPr>
              <a:t>QUICK TIPS</a:t>
            </a:r>
          </a:p>
          <a:p>
            <a:pPr marL="0" marR="0" lvl="0" indent="0" algn="ctr" rtl="0">
              <a:spcBef>
                <a:spcPts val="0"/>
              </a:spcBef>
              <a:buSzPct val="25000"/>
              <a:buNone/>
            </a:pPr>
            <a:r>
              <a:rPr lang="en-US" sz="3900" b="1" i="0" u="none" strike="noStrike" cap="none">
                <a:solidFill>
                  <a:srgbClr val="FFFF00"/>
                </a:solidFill>
                <a:latin typeface="Trebuchet MS"/>
                <a:ea typeface="Trebuchet MS"/>
                <a:cs typeface="Trebuchet MS"/>
                <a:sym typeface="Trebuchet MS"/>
              </a:rPr>
              <a:t>(--THIS SECTION DOES NOT PRINT--)</a:t>
            </a:r>
          </a:p>
          <a:p>
            <a:pPr marL="0" marR="0" lvl="0" indent="0" algn="ctr" rtl="0">
              <a:spcBef>
                <a:spcPts val="0"/>
              </a:spcBef>
              <a:buNone/>
            </a:pPr>
            <a:endParaRPr sz="3300" b="1"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This PowerPoint template requires basic PowerPoint (version 2007 or newer) skills. Below is a list of commonly asked questions specific to this template. </a:t>
            </a:r>
            <a:br>
              <a:rPr lang="en-US" sz="3300" b="0" i="0" u="none" strike="noStrike" cap="none">
                <a:solidFill>
                  <a:schemeClr val="lt1"/>
                </a:solidFill>
                <a:latin typeface="Trebuchet MS"/>
                <a:ea typeface="Trebuchet MS"/>
                <a:cs typeface="Trebuchet MS"/>
                <a:sym typeface="Trebuchet MS"/>
              </a:rPr>
            </a:br>
            <a:r>
              <a:rPr lang="en-US" sz="3300" b="0" i="0" u="none" strike="noStrike" cap="none">
                <a:solidFill>
                  <a:schemeClr val="lt1"/>
                </a:solidFill>
                <a:latin typeface="Trebuchet MS"/>
                <a:ea typeface="Trebuchet MS"/>
                <a:cs typeface="Trebuchet MS"/>
                <a:sym typeface="Trebuchet MS"/>
              </a:rPr>
              <a:t>If you are using an older version of PowerPoint some template features may not work properly.</a:t>
            </a:r>
          </a:p>
          <a:p>
            <a:pPr marL="0" marR="0" lvl="0" indent="0" algn="l" rtl="0">
              <a:spcBef>
                <a:spcPts val="0"/>
              </a:spcBef>
              <a:buNone/>
            </a:pPr>
            <a:endParaRPr sz="3900" b="1" i="0" u="none" strike="noStrike" cap="none">
              <a:solidFill>
                <a:srgbClr val="FFFF00"/>
              </a:solidFill>
              <a:latin typeface="Trebuchet MS"/>
              <a:ea typeface="Trebuchet MS"/>
              <a:cs typeface="Trebuchet MS"/>
              <a:sym typeface="Trebuchet MS"/>
            </a:endParaRPr>
          </a:p>
          <a:p>
            <a:pPr marL="0" marR="0" lvl="0" indent="0" algn="ctr" rtl="0">
              <a:spcBef>
                <a:spcPts val="0"/>
              </a:spcBef>
              <a:buSzPct val="25000"/>
              <a:buNone/>
            </a:pPr>
            <a:r>
              <a:rPr lang="en-US" sz="3900" b="1" i="0" u="none" strike="noStrike" cap="none">
                <a:solidFill>
                  <a:schemeClr val="lt1"/>
                </a:solidFill>
                <a:latin typeface="Trebuchet MS"/>
                <a:ea typeface="Trebuchet MS"/>
                <a:cs typeface="Trebuchet MS"/>
                <a:sym typeface="Trebuchet MS"/>
              </a:rPr>
              <a:t>Using the template</a:t>
            </a:r>
          </a:p>
          <a:p>
            <a:pPr marL="0" marR="0" lvl="0" indent="0" algn="ctr" rtl="0">
              <a:spcBef>
                <a:spcPts val="0"/>
              </a:spcBef>
              <a:spcAft>
                <a:spcPts val="0"/>
              </a:spcAft>
              <a:buNone/>
            </a:pPr>
            <a:endParaRPr sz="3300" b="1" i="0" u="none" strike="noStrike" cap="none">
              <a:solidFill>
                <a:srgbClr val="FFFF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FFFF00"/>
              </a:buClr>
              <a:buSzPct val="25000"/>
              <a:buFont typeface="Trebuchet MS"/>
              <a:buNone/>
            </a:pPr>
            <a:r>
              <a:rPr lang="en-US" sz="3300" b="1" i="0" u="none" strike="noStrike" cap="none">
                <a:solidFill>
                  <a:srgbClr val="FFFF00"/>
                </a:solidFill>
                <a:latin typeface="Trebuchet MS"/>
                <a:ea typeface="Trebuchet MS"/>
                <a:cs typeface="Trebuchet MS"/>
                <a:sym typeface="Trebuchet MS"/>
              </a:rPr>
              <a:t>Verifying the quality of your graphics</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Go to the 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300" b="0" i="0" u="none" strike="noStrike" cap="none">
                <a:solidFill>
                  <a:schemeClr val="lt1"/>
                </a:solidFill>
                <a:latin typeface="Trebuchet MS"/>
                <a:ea typeface="Trebuchet MS"/>
                <a:cs typeface="Trebuchet MS"/>
                <a:sym typeface="Trebuchet MS"/>
              </a:rPr>
            </a:br>
            <a:endParaRPr lang="en-US"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Using the placeholders</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To add text to this template click inside a placeholder and type in or paste your text. To move a placeholder, click on it </a:t>
            </a:r>
            <a:r>
              <a:rPr lang="en-US" sz="3300" b="0" i="0" u="sng" strike="noStrike" cap="none">
                <a:solidFill>
                  <a:schemeClr val="lt1"/>
                </a:solidFill>
                <a:latin typeface="Trebuchet MS"/>
                <a:ea typeface="Trebuchet MS"/>
                <a:cs typeface="Trebuchet MS"/>
                <a:sym typeface="Trebuchet MS"/>
              </a:rPr>
              <a:t>once</a:t>
            </a:r>
            <a:r>
              <a:rPr lang="en-US" sz="3300" b="0" i="0" u="none" strike="noStrike" cap="none">
                <a:solidFill>
                  <a:schemeClr val="lt1"/>
                </a:solidFill>
                <a:latin typeface="Trebuchet MS"/>
                <a:ea typeface="Trebuchet MS"/>
                <a:cs typeface="Trebuchet MS"/>
                <a:sym typeface="Trebuchet MS"/>
              </a:rPr>
              <a:t> (to select it), place your cursor on its frame and your cursor will change to this symbol:         Then, click </a:t>
            </a:r>
            <a:r>
              <a:rPr lang="en-US" sz="3300" b="0" i="0" u="sng" strike="noStrike" cap="none">
                <a:solidFill>
                  <a:schemeClr val="lt1"/>
                </a:solidFill>
                <a:latin typeface="Trebuchet MS"/>
                <a:ea typeface="Trebuchet MS"/>
                <a:cs typeface="Trebuchet MS"/>
                <a:sym typeface="Trebuchet MS"/>
              </a:rPr>
              <a:t>once</a:t>
            </a:r>
            <a:r>
              <a:rPr lang="en-US" sz="3300" b="0" i="0" u="none" strike="noStrike" cap="none">
                <a:solidFill>
                  <a:schemeClr val="lt1"/>
                </a:solidFill>
                <a:latin typeface="Trebuchet MS"/>
                <a:ea typeface="Trebuchet MS"/>
                <a:cs typeface="Trebuchet MS"/>
                <a:sym typeface="Trebuchet MS"/>
              </a:rPr>
              <a:t> and drag it to its new location where you can resize it as needed. Additional placeholders can be found on the left side of this template.</a:t>
            </a:r>
          </a:p>
          <a:p>
            <a:pPr marL="0" marR="0" lvl="0" indent="0" algn="l" rtl="0">
              <a:spcBef>
                <a:spcPts val="0"/>
              </a:spcBef>
              <a:buNone/>
            </a:pPr>
            <a:endParaRPr sz="3300" b="1" i="0" u="none" strike="noStrike" cap="none">
              <a:solidFill>
                <a:srgbClr val="FFFF00"/>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Modifying the layout</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This template has four different </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column layouts.   </a:t>
            </a:r>
            <a:r>
              <a:rPr lang="en-US" sz="3300" b="0" i="0" u="sng" strike="noStrike" cap="none">
                <a:solidFill>
                  <a:schemeClr val="lt1"/>
                </a:solidFill>
                <a:latin typeface="Trebuchet MS"/>
                <a:ea typeface="Trebuchet MS"/>
                <a:cs typeface="Trebuchet MS"/>
                <a:sym typeface="Trebuchet MS"/>
              </a:rPr>
              <a:t>Right-click</a:t>
            </a:r>
            <a:r>
              <a:rPr lang="en-US" sz="3300" b="0" i="0" u="none" strike="noStrike" cap="none">
                <a:solidFill>
                  <a:schemeClr val="lt1"/>
                </a:solidFill>
                <a:latin typeface="Trebuchet MS"/>
                <a:ea typeface="Trebuchet MS"/>
                <a:cs typeface="Trebuchet MS"/>
                <a:sym typeface="Trebuchet MS"/>
              </a:rPr>
              <a:t> your </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mouse on the background and </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click on “Layout” to see the</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 layout options.  The columns in </a:t>
            </a:r>
          </a:p>
          <a:p>
            <a:pPr marL="0" marR="0" lvl="0" indent="0" algn="l" rtl="0">
              <a:spcBef>
                <a:spcPts val="0"/>
              </a:spcBef>
              <a:spcAft>
                <a:spcPts val="0"/>
              </a:spcAft>
              <a:buSzPct val="25000"/>
              <a:buNone/>
            </a:pPr>
            <a:r>
              <a:rPr lang="en-US" sz="3300" b="0" i="0" u="none" strike="noStrike" cap="none">
                <a:solidFill>
                  <a:schemeClr val="lt1"/>
                </a:solidFill>
                <a:latin typeface="Trebuchet MS"/>
                <a:ea typeface="Trebuchet MS"/>
                <a:cs typeface="Trebuchet MS"/>
                <a:sym typeface="Trebuchet MS"/>
              </a:rPr>
              <a:t>the provided layouts are fixed and  cannot be moved but advanced users can modify any layout by going to VIEW and then SLIDE MASTER.</a:t>
            </a:r>
          </a:p>
          <a:p>
            <a:pPr marL="0" marR="0" lvl="0" indent="0" algn="l" rtl="0">
              <a:lnSpc>
                <a:spcPct val="100000"/>
              </a:lnSpc>
              <a:spcBef>
                <a:spcPts val="0"/>
              </a:spcBef>
              <a:spcAft>
                <a:spcPts val="0"/>
              </a:spcAft>
              <a:buClr>
                <a:schemeClr val="lt1"/>
              </a:buClr>
              <a:buFont typeface="Calibri"/>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Importing text and graphics from external sources</a:t>
            </a:r>
          </a:p>
          <a:p>
            <a:pPr marL="0" marR="0" lvl="0" indent="0" algn="l" rtl="0">
              <a:spcBef>
                <a:spcPts val="0"/>
              </a:spcBef>
              <a:buSzPct val="25000"/>
              <a:buNone/>
            </a:pPr>
            <a:r>
              <a:rPr lang="en-US" sz="3300" b="1" i="0" u="sng" strike="noStrike" cap="none">
                <a:solidFill>
                  <a:schemeClr val="lt1"/>
                </a:solidFill>
                <a:latin typeface="Trebuchet MS"/>
                <a:ea typeface="Trebuchet MS"/>
                <a:cs typeface="Trebuchet MS"/>
                <a:sym typeface="Trebuchet MS"/>
              </a:rPr>
              <a:t>TEXT: </a:t>
            </a:r>
            <a:r>
              <a:rPr lang="en-US" sz="3300" b="0" i="0" u="none" strike="noStrike" cap="none">
                <a:solidFill>
                  <a:schemeClr val="lt1"/>
                </a:solidFill>
                <a:latin typeface="Trebuchet MS"/>
                <a:ea typeface="Trebuchet MS"/>
                <a:cs typeface="Trebuchet MS"/>
                <a:sym typeface="Trebuchet MS"/>
              </a:rPr>
              <a:t>Paste or type your text into a pre-existing placeholder or drag in a new placeholder from the left side of the template. Move it anywhere as needed.</a:t>
            </a:r>
          </a:p>
          <a:p>
            <a:pPr marL="0" marR="0" lvl="0" indent="0" algn="l" rtl="0">
              <a:spcBef>
                <a:spcPts val="0"/>
              </a:spcBef>
              <a:buSzPct val="25000"/>
              <a:buNone/>
            </a:pPr>
            <a:r>
              <a:rPr lang="en-US" sz="3300" b="1" i="0" u="sng" strike="noStrike" cap="none">
                <a:solidFill>
                  <a:schemeClr val="lt1"/>
                </a:solidFill>
                <a:latin typeface="Trebuchet MS"/>
                <a:ea typeface="Trebuchet MS"/>
                <a:cs typeface="Trebuchet MS"/>
                <a:sym typeface="Trebuchet MS"/>
              </a:rPr>
              <a:t>PHOTOS: </a:t>
            </a:r>
            <a:r>
              <a:rPr lang="en-US" sz="3300" b="0" i="0" u="none" strike="noStrike" cap="none">
                <a:solidFill>
                  <a:schemeClr val="lt1"/>
                </a:solidFill>
                <a:latin typeface="Trebuchet MS"/>
                <a:ea typeface="Trebuchet MS"/>
                <a:cs typeface="Trebuchet MS"/>
                <a:sym typeface="Trebuchet MS"/>
              </a:rPr>
              <a:t>Drag in a picture placeholder, size it </a:t>
            </a:r>
            <a:r>
              <a:rPr lang="en-US" sz="3300" b="0" i="0" u="sng" strike="noStrike" cap="none">
                <a:solidFill>
                  <a:schemeClr val="lt1"/>
                </a:solidFill>
                <a:latin typeface="Trebuchet MS"/>
                <a:ea typeface="Trebuchet MS"/>
                <a:cs typeface="Trebuchet MS"/>
                <a:sym typeface="Trebuchet MS"/>
              </a:rPr>
              <a:t>first</a:t>
            </a:r>
            <a:r>
              <a:rPr lang="en-US" sz="3300" b="0" i="0" u="none" strike="noStrike" cap="none">
                <a:solidFill>
                  <a:schemeClr val="lt1"/>
                </a:solidFill>
                <a:latin typeface="Trebuchet MS"/>
                <a:ea typeface="Trebuchet MS"/>
                <a:cs typeface="Trebuchet MS"/>
                <a:sym typeface="Trebuchet MS"/>
              </a:rPr>
              <a:t>, click in it and insert a photo from the menu.</a:t>
            </a:r>
          </a:p>
          <a:p>
            <a:pPr marL="0" marR="0" lvl="0" indent="0" algn="l" rtl="0">
              <a:spcBef>
                <a:spcPts val="0"/>
              </a:spcBef>
              <a:buSzPct val="25000"/>
              <a:buNone/>
            </a:pPr>
            <a:r>
              <a:rPr lang="en-US" sz="3300" b="1" i="0" u="sng" strike="noStrike" cap="none">
                <a:solidFill>
                  <a:schemeClr val="lt1"/>
                </a:solidFill>
                <a:latin typeface="Trebuchet MS"/>
                <a:ea typeface="Trebuchet MS"/>
                <a:cs typeface="Trebuchet MS"/>
                <a:sym typeface="Trebuchet MS"/>
              </a:rPr>
              <a:t>TABLES: </a:t>
            </a:r>
            <a:r>
              <a:rPr lang="en-US" sz="3300" b="0" i="0" u="none" strike="noStrike" cap="none">
                <a:solidFill>
                  <a:schemeClr val="lt1"/>
                </a:solidFill>
                <a:latin typeface="Trebuchet MS"/>
                <a:ea typeface="Trebuchet MS"/>
                <a:cs typeface="Trebuchet MS"/>
                <a:sym typeface="Trebuchet MS"/>
              </a:rPr>
              <a:t>You can copy and paste a table from an external document onto this poster template. To adjust  the way the text fits within the cells of a table that has been pasted, </a:t>
            </a:r>
            <a:r>
              <a:rPr lang="en-US" sz="3300" b="0" i="0" u="sng" strike="noStrike" cap="none">
                <a:solidFill>
                  <a:schemeClr val="lt1"/>
                </a:solidFill>
                <a:latin typeface="Trebuchet MS"/>
                <a:ea typeface="Trebuchet MS"/>
                <a:cs typeface="Trebuchet MS"/>
                <a:sym typeface="Trebuchet MS"/>
              </a:rPr>
              <a:t>right-click</a:t>
            </a:r>
            <a:r>
              <a:rPr lang="en-US" sz="3300" b="0" i="0" u="none" strike="noStrike" cap="none">
                <a:solidFill>
                  <a:schemeClr val="lt1"/>
                </a:solidFill>
                <a:latin typeface="Trebuchet MS"/>
                <a:ea typeface="Trebuchet MS"/>
                <a:cs typeface="Trebuchet MS"/>
                <a:sym typeface="Trebuchet MS"/>
              </a:rPr>
              <a:t> on the table, click FORMAT SHAPE  then click on TEXT BOX and change the INTERNAL MARGIN values to 0.25</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Modifying the color scheme</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To change the color scheme of this template go to the “Design” menu and click on “Colors”. You can choose from the provide color combinations or you can create your own.</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300" b="0"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2300" b="1"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300" b="1" i="0" u="none" strike="noStrike" cap="none">
              <a:solidFill>
                <a:srgbClr val="FFFF00"/>
              </a:solidFill>
              <a:latin typeface="Trebuchet MS"/>
              <a:ea typeface="Trebuchet MS"/>
              <a:cs typeface="Trebuchet MS"/>
              <a:sym typeface="Trebuchet MS"/>
            </a:endParaRPr>
          </a:p>
          <a:p>
            <a:pPr marL="0" marR="0" lvl="0" indent="0" algn="ctr" rtl="0">
              <a:spcBef>
                <a:spcPts val="0"/>
              </a:spcBef>
              <a:buNone/>
            </a:pPr>
            <a:endParaRPr sz="3300" b="1" i="0" u="none" strike="noStrike" cap="none">
              <a:solidFill>
                <a:schemeClr val="lt1"/>
              </a:solidFill>
              <a:latin typeface="Trebuchet MS"/>
              <a:ea typeface="Trebuchet MS"/>
              <a:cs typeface="Trebuchet MS"/>
              <a:sym typeface="Trebuchet MS"/>
            </a:endParaRPr>
          </a:p>
        </p:txBody>
      </p:sp>
      <p:sp>
        <p:nvSpPr>
          <p:cNvPr id="11" name="Shape 11"/>
          <p:cNvSpPr/>
          <p:nvPr/>
        </p:nvSpPr>
        <p:spPr>
          <a:xfrm>
            <a:off x="-10593609" y="-19596"/>
            <a:ext cx="10417646" cy="32918400"/>
          </a:xfrm>
          <a:prstGeom prst="rect">
            <a:avLst/>
          </a:prstGeom>
          <a:solidFill>
            <a:srgbClr val="0C0C0C"/>
          </a:solidFill>
          <a:ln w="25400" cap="flat" cmpd="sng">
            <a:solidFill>
              <a:srgbClr val="5C982B"/>
            </a:solidFill>
            <a:prstDash val="solid"/>
            <a:round/>
            <a:headEnd type="none" w="med" len="med"/>
            <a:tailEnd type="none" w="med" len="med"/>
          </a:ln>
        </p:spPr>
        <p:txBody>
          <a:bodyPr lIns="134450" tIns="268900" rIns="134450" bIns="134450" anchor="t" anchorCtr="0">
            <a:noAutofit/>
          </a:bodyPr>
          <a:lstStyle/>
          <a:p>
            <a:pPr marL="0" marR="0" lvl="0" indent="0" algn="ctr" rtl="0">
              <a:spcBef>
                <a:spcPts val="0"/>
              </a:spcBef>
              <a:buSzPct val="25000"/>
              <a:buNone/>
            </a:pPr>
            <a:r>
              <a:rPr lang="en-US" sz="4400" b="1" i="0" u="none" strike="noStrike" cap="none">
                <a:solidFill>
                  <a:schemeClr val="lt1"/>
                </a:solidFill>
                <a:latin typeface="Trebuchet MS"/>
                <a:ea typeface="Trebuchet MS"/>
                <a:cs typeface="Trebuchet MS"/>
                <a:sym typeface="Trebuchet MS"/>
              </a:rPr>
              <a:t>QUICK DESIGN GUIDE</a:t>
            </a:r>
          </a:p>
          <a:p>
            <a:pPr marL="0" marR="0" lvl="0" indent="0" algn="ctr" rtl="0">
              <a:spcBef>
                <a:spcPts val="0"/>
              </a:spcBef>
              <a:buSzPct val="25000"/>
              <a:buNone/>
            </a:pPr>
            <a:r>
              <a:rPr lang="en-US" sz="3900" b="1" i="0" u="none" strike="noStrike" cap="none">
                <a:solidFill>
                  <a:srgbClr val="FFFF00"/>
                </a:solidFill>
                <a:latin typeface="Trebuchet MS"/>
                <a:ea typeface="Trebuchet MS"/>
                <a:cs typeface="Trebuchet MS"/>
                <a:sym typeface="Trebuchet MS"/>
              </a:rPr>
              <a:t>(--THIS SECTION DOES NOT PRINT--)</a:t>
            </a:r>
          </a:p>
          <a:p>
            <a:pPr marL="0" marR="0" lvl="0" indent="0" algn="ctr" rtl="0">
              <a:spcBef>
                <a:spcPts val="0"/>
              </a:spcBef>
              <a:buNone/>
            </a:pPr>
            <a:endParaRPr sz="3300" b="1"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This PowerPoint 2007 template produces a 30in x 40in professional  poster. It will save you valuable time placing titles, subtitles, text, and graphics. </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Use it to create your presentation. Then send it to </a:t>
            </a:r>
            <a:r>
              <a:rPr lang="en-US" sz="3300" b="1" i="0" u="none" strike="noStrike" cap="none">
                <a:solidFill>
                  <a:schemeClr val="lt1"/>
                </a:solidFill>
                <a:latin typeface="Trebuchet MS"/>
                <a:ea typeface="Trebuchet MS"/>
                <a:cs typeface="Trebuchet MS"/>
                <a:sym typeface="Trebuchet MS"/>
              </a:rPr>
              <a:t>PosterPresentations.com</a:t>
            </a:r>
            <a:r>
              <a:rPr lang="en-US" sz="3300" b="0" i="0" u="none" strike="noStrike" cap="none">
                <a:solidFill>
                  <a:schemeClr val="lt1"/>
                </a:solidFill>
                <a:latin typeface="Trebuchet MS"/>
                <a:ea typeface="Trebuchet MS"/>
                <a:cs typeface="Trebuchet MS"/>
                <a:sym typeface="Trebuchet MS"/>
              </a:rPr>
              <a:t> for premium quality, same day affordable printing.</a:t>
            </a:r>
            <a:br>
              <a:rPr lang="en-US" sz="3300" b="0" i="0" u="none" strike="noStrike" cap="none">
                <a:solidFill>
                  <a:schemeClr val="lt1"/>
                </a:solidFill>
                <a:latin typeface="Trebuchet MS"/>
                <a:ea typeface="Trebuchet MS"/>
                <a:cs typeface="Trebuchet MS"/>
                <a:sym typeface="Trebuchet MS"/>
              </a:rPr>
            </a:br>
            <a:endParaRPr lang="en-US"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We provide a series of </a:t>
            </a:r>
            <a:r>
              <a:rPr lang="en-US" sz="3300" b="1" i="0" u="none" strike="noStrike" cap="none">
                <a:solidFill>
                  <a:schemeClr val="lt1"/>
                </a:solidFill>
                <a:latin typeface="Trebuchet MS"/>
                <a:ea typeface="Trebuchet MS"/>
                <a:cs typeface="Trebuchet MS"/>
                <a:sym typeface="Trebuchet MS"/>
              </a:rPr>
              <a:t>online tutorials</a:t>
            </a:r>
            <a:r>
              <a:rPr lang="en-US" sz="3300" b="0" i="0" u="none" strike="noStrike" cap="none">
                <a:solidFill>
                  <a:schemeClr val="lt1"/>
                </a:solidFill>
                <a:latin typeface="Trebuchet MS"/>
                <a:ea typeface="Trebuchet MS"/>
                <a:cs typeface="Trebuchet MS"/>
                <a:sym typeface="Trebuchet MS"/>
              </a:rPr>
              <a:t> that will guide you through the poster design process and answer your poster production questions. </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View our online tutorials at:</a:t>
            </a:r>
            <a:br>
              <a:rPr lang="en-US" sz="3300" b="0" i="0" u="none" strike="noStrike" cap="none">
                <a:solidFill>
                  <a:schemeClr val="lt1"/>
                </a:solidFill>
                <a:latin typeface="Trebuchet MS"/>
                <a:ea typeface="Trebuchet MS"/>
                <a:cs typeface="Trebuchet MS"/>
                <a:sym typeface="Trebuchet MS"/>
              </a:rPr>
            </a:br>
            <a:r>
              <a:rPr lang="en-US" sz="3300" b="0" i="0" u="none" strike="noStrike" cap="none">
                <a:solidFill>
                  <a:srgbClr val="FFFF00"/>
                </a:solidFill>
                <a:latin typeface="Trebuchet MS"/>
                <a:ea typeface="Trebuchet MS"/>
                <a:cs typeface="Trebuchet MS"/>
                <a:sym typeface="Trebuchet MS"/>
              </a:rPr>
              <a:t> http://bit.ly/Poster_creation_help </a:t>
            </a:r>
            <a:r>
              <a:rPr lang="en-US" sz="3300" b="0" i="0" u="none" strike="noStrike" cap="none">
                <a:solidFill>
                  <a:schemeClr val="lt1"/>
                </a:solidFill>
                <a:latin typeface="Trebuchet MS"/>
                <a:ea typeface="Trebuchet MS"/>
                <a:cs typeface="Trebuchet MS"/>
                <a:sym typeface="Trebuchet MS"/>
              </a:rPr>
              <a:t/>
            </a:r>
            <a:br>
              <a:rPr lang="en-US" sz="3300" b="0" i="0" u="none" strike="noStrike" cap="none">
                <a:solidFill>
                  <a:schemeClr val="lt1"/>
                </a:solidFill>
                <a:latin typeface="Trebuchet MS"/>
                <a:ea typeface="Trebuchet MS"/>
                <a:cs typeface="Trebuchet MS"/>
                <a:sym typeface="Trebuchet MS"/>
              </a:rPr>
            </a:br>
            <a:r>
              <a:rPr lang="en-US" sz="3300" b="0" i="0" u="none" strike="noStrike" cap="none">
                <a:solidFill>
                  <a:schemeClr val="lt1"/>
                </a:solidFill>
                <a:latin typeface="Trebuchet MS"/>
                <a:ea typeface="Trebuchet MS"/>
                <a:cs typeface="Trebuchet MS"/>
                <a:sym typeface="Trebuchet MS"/>
              </a:rPr>
              <a:t>(copy and paste the link into your web browser).</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For assistance and to order your printed poster call </a:t>
            </a:r>
            <a:r>
              <a:rPr lang="en-US" sz="3300" b="1" i="0" u="none" strike="noStrike" cap="none">
                <a:solidFill>
                  <a:srgbClr val="FFFF00"/>
                </a:solidFill>
                <a:latin typeface="Trebuchet MS"/>
                <a:ea typeface="Trebuchet MS"/>
                <a:cs typeface="Trebuchet MS"/>
                <a:sym typeface="Trebuchet MS"/>
              </a:rPr>
              <a:t>PosterPresentations.com</a:t>
            </a:r>
            <a:r>
              <a:rPr lang="en-US" sz="3300" b="0" i="0" u="none" strike="noStrike" cap="none">
                <a:solidFill>
                  <a:srgbClr val="FFFF00"/>
                </a:solidFill>
                <a:latin typeface="Trebuchet MS"/>
                <a:ea typeface="Trebuchet MS"/>
                <a:cs typeface="Trebuchet MS"/>
                <a:sym typeface="Trebuchet MS"/>
              </a:rPr>
              <a:t> </a:t>
            </a:r>
            <a:r>
              <a:rPr lang="en-US" sz="3300" b="0" i="0" u="none" strike="noStrike" cap="none">
                <a:solidFill>
                  <a:schemeClr val="lt1"/>
                </a:solidFill>
                <a:latin typeface="Trebuchet MS"/>
                <a:ea typeface="Trebuchet MS"/>
                <a:cs typeface="Trebuchet MS"/>
                <a:sym typeface="Trebuchet MS"/>
              </a:rPr>
              <a:t>at </a:t>
            </a:r>
            <a:r>
              <a:rPr lang="en-US" sz="3900" b="1" i="0" u="none" strike="noStrike" cap="none">
                <a:solidFill>
                  <a:srgbClr val="FFFF00"/>
                </a:solidFill>
                <a:latin typeface="Trebuchet MS"/>
                <a:ea typeface="Trebuchet MS"/>
                <a:cs typeface="Trebuchet MS"/>
                <a:sym typeface="Trebuchet MS"/>
              </a:rPr>
              <a:t>1.866.649.3004</a:t>
            </a:r>
          </a:p>
          <a:p>
            <a:pPr marL="0" marR="0" lvl="0" indent="0" algn="l" rtl="0">
              <a:spcBef>
                <a:spcPts val="0"/>
              </a:spcBef>
              <a:buNone/>
            </a:pPr>
            <a:endParaRPr sz="3900" b="1" i="0" u="none" strike="noStrike" cap="none">
              <a:solidFill>
                <a:srgbClr val="FFFF00"/>
              </a:solidFill>
              <a:latin typeface="Trebuchet MS"/>
              <a:ea typeface="Trebuchet MS"/>
              <a:cs typeface="Trebuchet MS"/>
              <a:sym typeface="Trebuchet MS"/>
            </a:endParaRPr>
          </a:p>
          <a:p>
            <a:pPr marL="0" marR="0" lvl="0" indent="0" algn="l" rtl="0">
              <a:spcBef>
                <a:spcPts val="0"/>
              </a:spcBef>
              <a:buNone/>
            </a:pPr>
            <a:endParaRPr sz="3900" b="1" i="0" u="none" strike="noStrike" cap="none">
              <a:solidFill>
                <a:srgbClr val="FFFF00"/>
              </a:solidFill>
              <a:latin typeface="Trebuchet MS"/>
              <a:ea typeface="Trebuchet MS"/>
              <a:cs typeface="Trebuchet MS"/>
              <a:sym typeface="Trebuchet MS"/>
            </a:endParaRPr>
          </a:p>
          <a:p>
            <a:pPr marL="0" marR="0" lvl="0" indent="0" algn="ctr" rtl="0">
              <a:spcBef>
                <a:spcPts val="0"/>
              </a:spcBef>
              <a:buSzPct val="25000"/>
              <a:buNone/>
            </a:pPr>
            <a:r>
              <a:rPr lang="en-US" sz="4400" b="1" i="0" u="none" strike="noStrike" cap="none">
                <a:solidFill>
                  <a:schemeClr val="lt1"/>
                </a:solidFill>
                <a:latin typeface="Trebuchet MS"/>
                <a:ea typeface="Trebuchet MS"/>
                <a:cs typeface="Trebuchet MS"/>
                <a:sym typeface="Trebuchet MS"/>
              </a:rPr>
              <a:t>Object Placeholders</a:t>
            </a:r>
          </a:p>
          <a:p>
            <a:pPr marL="0" marR="0" lvl="0" indent="0" algn="ctr" rtl="0">
              <a:spcBef>
                <a:spcPts val="0"/>
              </a:spcBef>
              <a:buNone/>
            </a:pPr>
            <a:endParaRPr sz="4400" b="1"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Use the placeholders provided below to add new elements to your poster: Drag a placeholder onto the poster area, size it, and click it to edit.</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Section Header placeholder</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Move this preformatted section header placeholder to the poster area to add another section header. Use section headers to separate topics or concepts within your presentation. </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3300" b="1" i="0" u="none" strike="noStrike" cap="none">
              <a:solidFill>
                <a:srgbClr val="FFFF00"/>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Text placeholder</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Move this preformatted text placeholder to the poster to add a new body of text.</a:t>
            </a: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3300" b="0" i="0" u="none" strike="noStrike" cap="none">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i="0" u="none" strike="noStrike" cap="none">
                <a:solidFill>
                  <a:srgbClr val="FFFF00"/>
                </a:solidFill>
                <a:latin typeface="Trebuchet MS"/>
                <a:ea typeface="Trebuchet MS"/>
                <a:cs typeface="Trebuchet MS"/>
                <a:sym typeface="Trebuchet MS"/>
              </a:rPr>
              <a:t>Picture placeholder</a:t>
            </a:r>
          </a:p>
          <a:p>
            <a:pPr marL="0" marR="0" lvl="0" indent="0" algn="l" rtl="0">
              <a:spcBef>
                <a:spcPts val="0"/>
              </a:spcBef>
              <a:buSzPct val="25000"/>
              <a:buNone/>
            </a:pPr>
            <a:r>
              <a:rPr lang="en-US" sz="3300" b="0" i="0" u="none" strike="noStrike" cap="none">
                <a:solidFill>
                  <a:schemeClr val="lt1"/>
                </a:solidFill>
                <a:latin typeface="Trebuchet MS"/>
                <a:ea typeface="Trebuchet MS"/>
                <a:cs typeface="Trebuchet MS"/>
                <a:sym typeface="Trebuchet MS"/>
              </a:rPr>
              <a:t>Move this graphic placeholder onto your poster, size it first, and then click it to add a picture to the poster.</a:t>
            </a:r>
          </a:p>
          <a:p>
            <a:pPr marL="0" marR="0" lvl="0" indent="0" algn="l" rtl="0">
              <a:spcBef>
                <a:spcPts val="0"/>
              </a:spcBef>
              <a:buNone/>
            </a:pPr>
            <a:endParaRPr sz="27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700" b="0"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700" b="0"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3500" b="1"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3500" b="1"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3500" b="1"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3500" b="1"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700" b="0" i="0" u="none" strike="noStrike" cap="none">
              <a:solidFill>
                <a:schemeClr val="lt1"/>
              </a:solidFill>
              <a:latin typeface="Trebuchet MS"/>
              <a:ea typeface="Trebuchet MS"/>
              <a:cs typeface="Trebuchet MS"/>
              <a:sym typeface="Trebuchet MS"/>
            </a:endParaRPr>
          </a:p>
          <a:p>
            <a:pPr marL="0" marR="0" lvl="0" indent="0" algn="ctr" rtl="0">
              <a:spcBef>
                <a:spcPts val="0"/>
              </a:spcBef>
              <a:buNone/>
            </a:pPr>
            <a:endParaRPr sz="2700" b="1" i="0" u="none" strike="noStrike" cap="none">
              <a:solidFill>
                <a:schemeClr val="lt1"/>
              </a:solidFill>
              <a:latin typeface="Trebuchet MS"/>
              <a:ea typeface="Trebuchet MS"/>
              <a:cs typeface="Trebuchet MS"/>
              <a:sym typeface="Trebuchet MS"/>
            </a:endParaRPr>
          </a:p>
          <a:p>
            <a:pPr marL="0" marR="0" lvl="0" indent="0" algn="l" rtl="0">
              <a:spcBef>
                <a:spcPts val="0"/>
              </a:spcBef>
              <a:buNone/>
            </a:pPr>
            <a:endParaRPr sz="2700" b="1" i="0" u="none" strike="noStrike" cap="none">
              <a:solidFill>
                <a:srgbClr val="FFFF00"/>
              </a:solidFill>
              <a:latin typeface="Trebuchet MS"/>
              <a:ea typeface="Trebuchet MS"/>
              <a:cs typeface="Trebuchet MS"/>
              <a:sym typeface="Trebuchet MS"/>
            </a:endParaRPr>
          </a:p>
          <a:p>
            <a:pPr marL="0" marR="0" lvl="0" indent="0" algn="ctr" rtl="0">
              <a:spcBef>
                <a:spcPts val="0"/>
              </a:spcBef>
              <a:buNone/>
            </a:pPr>
            <a:endParaRPr sz="3500" b="1" i="0" u="none" strike="noStrike" cap="none">
              <a:solidFill>
                <a:schemeClr val="lt1"/>
              </a:solidFill>
              <a:latin typeface="Trebuchet MS"/>
              <a:ea typeface="Trebuchet MS"/>
              <a:cs typeface="Trebuchet MS"/>
              <a:sym typeface="Trebuchet MS"/>
            </a:endParaRPr>
          </a:p>
        </p:txBody>
      </p:sp>
      <p:sp>
        <p:nvSpPr>
          <p:cNvPr id="12" name="Shape 12"/>
          <p:cNvSpPr/>
          <p:nvPr/>
        </p:nvSpPr>
        <p:spPr>
          <a:xfrm>
            <a:off x="0" y="0"/>
            <a:ext cx="21945599" cy="4238243"/>
          </a:xfrm>
          <a:prstGeom prst="rect">
            <a:avLst/>
          </a:prstGeom>
          <a:solidFill>
            <a:srgbClr val="425EA9"/>
          </a:solidFill>
          <a:ln w="9525" cap="flat" cmpd="sng">
            <a:solidFill>
              <a:schemeClr val="dk1"/>
            </a:solidFill>
            <a:prstDash val="solid"/>
            <a:miter/>
            <a:headEnd type="none" w="med" len="med"/>
            <a:tailEnd type="none" w="med" len="med"/>
          </a:ln>
        </p:spPr>
        <p:txBody>
          <a:bodyPr lIns="67225" tIns="33600" rIns="67225" bIns="33600" anchor="ctr" anchorCtr="0">
            <a:noAutofit/>
          </a:bodyPr>
          <a:lstStyle/>
          <a:p>
            <a:pPr marL="0" marR="0" lvl="0" indent="0" algn="l" rtl="0">
              <a:spcBef>
                <a:spcPts val="0"/>
              </a:spcBef>
              <a:buNone/>
            </a:pPr>
            <a:endParaRPr sz="6300" b="0" i="0" u="none" strike="noStrike" cap="none">
              <a:solidFill>
                <a:schemeClr val="dk1"/>
              </a:solidFill>
              <a:latin typeface="Calibri"/>
              <a:ea typeface="Calibri"/>
              <a:cs typeface="Calibri"/>
              <a:sym typeface="Calibri"/>
            </a:endParaRPr>
          </a:p>
        </p:txBody>
      </p:sp>
      <p:sp>
        <p:nvSpPr>
          <p:cNvPr id="13" name="Shape 13"/>
          <p:cNvSpPr/>
          <p:nvPr/>
        </p:nvSpPr>
        <p:spPr>
          <a:xfrm>
            <a:off x="0" y="4244723"/>
            <a:ext cx="21945599" cy="152399"/>
          </a:xfrm>
          <a:prstGeom prst="rect">
            <a:avLst/>
          </a:prstGeom>
          <a:solidFill>
            <a:srgbClr val="2C3F71"/>
          </a:solidFill>
          <a:ln>
            <a:noFill/>
          </a:ln>
        </p:spPr>
        <p:txBody>
          <a:bodyPr lIns="67225" tIns="33600" rIns="67225" bIns="33600" anchor="ctr" anchorCtr="0">
            <a:noAutofit/>
          </a:bodyPr>
          <a:lstStyle/>
          <a:p>
            <a:pPr marL="0" marR="0" lvl="0" indent="0" algn="l" rtl="0">
              <a:spcBef>
                <a:spcPts val="0"/>
              </a:spcBef>
              <a:buNone/>
            </a:pPr>
            <a:endParaRPr sz="6300" b="0" i="0" u="none" strike="noStrike" cap="none">
              <a:solidFill>
                <a:schemeClr val="dk1"/>
              </a:solidFill>
              <a:latin typeface="Calibri"/>
              <a:ea typeface="Calibri"/>
              <a:cs typeface="Calibri"/>
              <a:sym typeface="Calibri"/>
            </a:endParaRPr>
          </a:p>
        </p:txBody>
      </p:sp>
      <p:sp>
        <p:nvSpPr>
          <p:cNvPr id="14" name="Shape 14"/>
          <p:cNvSpPr txBox="1"/>
          <p:nvPr/>
        </p:nvSpPr>
        <p:spPr>
          <a:xfrm>
            <a:off x="409578" y="32232603"/>
            <a:ext cx="1983101" cy="250490"/>
          </a:xfrm>
          <a:prstGeom prst="rect">
            <a:avLst/>
          </a:prstGeom>
          <a:noFill/>
          <a:ln>
            <a:noFill/>
          </a:ln>
        </p:spPr>
        <p:txBody>
          <a:bodyPr lIns="67075" tIns="33525" rIns="67075" bIns="33525" anchor="t" anchorCtr="0">
            <a:noAutofit/>
          </a:bodyPr>
          <a:lstStyle/>
          <a:p>
            <a:pPr marL="0" marR="0" lvl="0" indent="0" algn="l" rtl="0">
              <a:lnSpc>
                <a:spcPct val="65000"/>
              </a:lnSpc>
              <a:spcBef>
                <a:spcPts val="0"/>
              </a:spcBef>
              <a:spcAft>
                <a:spcPts val="0"/>
              </a:spcAft>
              <a:buSzPct val="25000"/>
              <a:buNone/>
            </a:pPr>
            <a:r>
              <a:rPr lang="en-US" sz="300" b="1" i="0" u="none" strike="noStrike" cap="none">
                <a:solidFill>
                  <a:srgbClr val="BFBFBF"/>
                </a:solidFill>
                <a:latin typeface="Arial"/>
                <a:ea typeface="Arial"/>
                <a:cs typeface="Arial"/>
                <a:sym typeface="Arial"/>
              </a:rPr>
              <a:t>RESEARCH POSTER PRESENTATION DESIGN © 2011</a:t>
            </a:r>
          </a:p>
          <a:p>
            <a:pPr marL="0" marR="0" lvl="0" indent="0" algn="l" rtl="0">
              <a:lnSpc>
                <a:spcPct val="65000"/>
              </a:lnSpc>
              <a:spcBef>
                <a:spcPts val="400"/>
              </a:spcBef>
              <a:buSzPct val="25000"/>
              <a:buNone/>
            </a:pPr>
            <a:r>
              <a:rPr lang="en-US" sz="800" b="1" i="0" u="none" strike="noStrike" cap="none">
                <a:solidFill>
                  <a:srgbClr val="BFBFBF"/>
                </a:solidFill>
                <a:latin typeface="Arial"/>
                <a:ea typeface="Arial"/>
                <a:cs typeface="Arial"/>
                <a:sym typeface="Arial"/>
              </a:rPr>
              <a:t>www.PosterPresentations.com</a:t>
            </a:r>
          </a:p>
        </p:txBody>
      </p:sp>
      <p:sp>
        <p:nvSpPr>
          <p:cNvPr id="15" name="Shape 15"/>
          <p:cNvSpPr/>
          <p:nvPr/>
        </p:nvSpPr>
        <p:spPr>
          <a:xfrm>
            <a:off x="461170" y="4875217"/>
            <a:ext cx="10359231" cy="27128786"/>
          </a:xfrm>
          <a:prstGeom prst="rect">
            <a:avLst/>
          </a:prstGeom>
          <a:solidFill>
            <a:srgbClr val="FFFFFF"/>
          </a:solidFill>
          <a:ln w="9525" cap="flat" cmpd="sng">
            <a:solidFill>
              <a:schemeClr val="dk2"/>
            </a:solidFill>
            <a:prstDash val="solid"/>
            <a:miter/>
            <a:headEnd type="none" w="med" len="med"/>
            <a:tailEnd type="none" w="med" len="med"/>
          </a:ln>
        </p:spPr>
        <p:txBody>
          <a:bodyPr lIns="67225" tIns="33600" rIns="67225" bIns="33600" anchor="ctr" anchorCtr="0">
            <a:noAutofit/>
          </a:bodyPr>
          <a:lstStyle/>
          <a:p>
            <a:pPr marL="0" marR="0" lvl="0" indent="0" algn="l" rtl="0">
              <a:spcBef>
                <a:spcPts val="0"/>
              </a:spcBef>
              <a:buNone/>
            </a:pPr>
            <a:endParaRPr sz="6300" b="0" i="0" u="none" strike="noStrike" cap="none">
              <a:solidFill>
                <a:schemeClr val="dk1"/>
              </a:solidFill>
              <a:latin typeface="Calibri"/>
              <a:ea typeface="Calibri"/>
              <a:cs typeface="Calibri"/>
              <a:sym typeface="Calibri"/>
            </a:endParaRPr>
          </a:p>
        </p:txBody>
      </p:sp>
      <p:sp>
        <p:nvSpPr>
          <p:cNvPr id="16" name="Shape 16"/>
          <p:cNvSpPr/>
          <p:nvPr/>
        </p:nvSpPr>
        <p:spPr>
          <a:xfrm>
            <a:off x="11125200" y="4875217"/>
            <a:ext cx="10360819" cy="27128786"/>
          </a:xfrm>
          <a:prstGeom prst="rect">
            <a:avLst/>
          </a:prstGeom>
          <a:solidFill>
            <a:srgbClr val="FFFFFF"/>
          </a:solidFill>
          <a:ln w="9525" cap="flat" cmpd="sng">
            <a:solidFill>
              <a:schemeClr val="dk2"/>
            </a:solidFill>
            <a:prstDash val="solid"/>
            <a:miter/>
            <a:headEnd type="none" w="med" len="med"/>
            <a:tailEnd type="none" w="med" len="med"/>
          </a:ln>
        </p:spPr>
        <p:txBody>
          <a:bodyPr lIns="67225" tIns="33600" rIns="67225" bIns="33600" anchor="ctr" anchorCtr="0">
            <a:noAutofit/>
          </a:bodyPr>
          <a:lstStyle/>
          <a:p>
            <a:pPr marL="0" marR="0" lvl="0" indent="0" algn="l" rtl="0">
              <a:spcBef>
                <a:spcPts val="0"/>
              </a:spcBef>
              <a:buNone/>
            </a:pPr>
            <a:endParaRPr sz="6300" b="0" i="0" u="none" strike="noStrike" cap="none">
              <a:solidFill>
                <a:schemeClr val="dk1"/>
              </a:solidFill>
              <a:latin typeface="Calibri"/>
              <a:ea typeface="Calibri"/>
              <a:cs typeface="Calibri"/>
              <a:sym typeface="Calibri"/>
            </a:endParaRPr>
          </a:p>
        </p:txBody>
      </p:sp>
      <p:sp>
        <p:nvSpPr>
          <p:cNvPr id="17" name="Shape 17"/>
          <p:cNvSpPr/>
          <p:nvPr/>
        </p:nvSpPr>
        <p:spPr>
          <a:xfrm>
            <a:off x="-10596921" y="22464959"/>
            <a:ext cx="10417646" cy="777239"/>
          </a:xfrm>
          <a:prstGeom prst="rect">
            <a:avLst/>
          </a:prstGeom>
          <a:solidFill>
            <a:schemeClr val="lt2"/>
          </a:solidFill>
          <a:ln>
            <a:noFill/>
          </a:ln>
        </p:spPr>
        <p:txBody>
          <a:bodyPr lIns="67225" tIns="33600" rIns="67225" bIns="33600" anchor="ctr" anchorCtr="0">
            <a:noAutofit/>
          </a:bodyPr>
          <a:lstStyle/>
          <a:p>
            <a:pPr marL="0" marR="0" lvl="0" indent="0" algn="ctr" rtl="0">
              <a:spcBef>
                <a:spcPts val="0"/>
              </a:spcBef>
              <a:buNone/>
            </a:pPr>
            <a:endParaRPr sz="6300" b="0" i="0" u="none" strike="noStrike" cap="none">
              <a:solidFill>
                <a:schemeClr val="lt1"/>
              </a:solidFill>
              <a:latin typeface="Calibri"/>
              <a:ea typeface="Calibri"/>
              <a:cs typeface="Calibri"/>
              <a:sym typeface="Calibri"/>
            </a:endParaRPr>
          </a:p>
        </p:txBody>
      </p:sp>
      <p:pic>
        <p:nvPicPr>
          <p:cNvPr id="18" name="Shape 18"/>
          <p:cNvPicPr preferRelativeResize="0"/>
          <p:nvPr/>
        </p:nvPicPr>
        <p:blipFill rotWithShape="1">
          <a:blip r:embed="rId3">
            <a:alphaModFix/>
          </a:blip>
          <a:srcRect/>
          <a:stretch/>
        </p:blipFill>
        <p:spPr>
          <a:xfrm>
            <a:off x="28407362" y="15975965"/>
            <a:ext cx="3864078" cy="2324150"/>
          </a:xfrm>
          <a:prstGeom prst="rect">
            <a:avLst/>
          </a:prstGeom>
          <a:noFill/>
          <a:ln>
            <a:noFill/>
          </a:ln>
        </p:spPr>
      </p:pic>
      <p:pic>
        <p:nvPicPr>
          <p:cNvPr id="19" name="Shape 19"/>
          <p:cNvPicPr preferRelativeResize="0"/>
          <p:nvPr/>
        </p:nvPicPr>
        <p:blipFill rotWithShape="1">
          <a:blip r:embed="rId4">
            <a:alphaModFix/>
          </a:blip>
          <a:srcRect/>
          <a:stretch/>
        </p:blipFill>
        <p:spPr>
          <a:xfrm>
            <a:off x="31213334" y="12989003"/>
            <a:ext cx="460869" cy="349368"/>
          </a:xfrm>
          <a:prstGeom prst="rect">
            <a:avLst/>
          </a:prstGeom>
          <a:noFill/>
          <a:ln w="9525" cap="flat" cmpd="sng">
            <a:solidFill>
              <a:schemeClr val="dk1"/>
            </a:solidFill>
            <a:prstDash val="solid"/>
            <a:miter/>
            <a:headEnd type="none" w="med" len="med"/>
            <a:tailEnd type="none" w="med" len="med"/>
          </a:ln>
        </p:spPr>
      </p:pic>
      <p:sp>
        <p:nvSpPr>
          <p:cNvPr id="20" name="Shape 20"/>
          <p:cNvSpPr txBox="1"/>
          <p:nvPr/>
        </p:nvSpPr>
        <p:spPr>
          <a:xfrm>
            <a:off x="22281970" y="30288771"/>
            <a:ext cx="7074080" cy="2160763"/>
          </a:xfrm>
          <a:prstGeom prst="rect">
            <a:avLst/>
          </a:prstGeom>
          <a:noFill/>
          <a:ln>
            <a:noFill/>
          </a:ln>
        </p:spPr>
        <p:txBody>
          <a:bodyPr lIns="67225" tIns="33600" rIns="67225" bIns="33600" anchor="t" anchorCtr="0">
            <a:noAutofit/>
          </a:bodyPr>
          <a:lstStyle/>
          <a:p>
            <a:pPr marL="0" marR="0" lvl="0" indent="0" algn="l" rtl="0">
              <a:spcBef>
                <a:spcPts val="0"/>
              </a:spcBef>
              <a:buSzPct val="25000"/>
              <a:buNone/>
            </a:pPr>
            <a:r>
              <a:rPr lang="en-US" sz="3500" b="0" i="0" u="none" strike="noStrike" cap="none">
                <a:solidFill>
                  <a:schemeClr val="lt1"/>
                </a:solidFill>
                <a:latin typeface="Calibri"/>
                <a:ea typeface="Calibri"/>
                <a:cs typeface="Calibri"/>
                <a:sym typeface="Calibri"/>
              </a:rPr>
              <a:t>© 2011 PosterPresentations.com</a:t>
            </a:r>
            <a:br>
              <a:rPr lang="en-US" sz="3500" b="0" i="0" u="none" strike="noStrike" cap="none">
                <a:solidFill>
                  <a:schemeClr val="lt1"/>
                </a:solidFill>
                <a:latin typeface="Calibri"/>
                <a:ea typeface="Calibri"/>
                <a:cs typeface="Calibri"/>
                <a:sym typeface="Calibri"/>
              </a:rPr>
            </a:br>
            <a:r>
              <a:rPr lang="en-US" sz="3500" b="0" i="0" u="none" strike="noStrike" cap="none">
                <a:solidFill>
                  <a:schemeClr val="lt1"/>
                </a:solidFill>
                <a:latin typeface="Calibri"/>
                <a:ea typeface="Calibri"/>
                <a:cs typeface="Calibri"/>
                <a:sym typeface="Calibri"/>
              </a:rPr>
              <a:t>    </a:t>
            </a:r>
            <a:r>
              <a:rPr lang="en-US" sz="3300" b="0" i="0" u="none" strike="noStrike" cap="none">
                <a:solidFill>
                  <a:schemeClr val="lt1"/>
                </a:solidFill>
                <a:latin typeface="Calibri"/>
                <a:ea typeface="Calibri"/>
                <a:cs typeface="Calibri"/>
                <a:sym typeface="Calibri"/>
              </a:rPr>
              <a:t>2117 Fourth Street , Unit C</a:t>
            </a:r>
            <a:br>
              <a:rPr lang="en-US" sz="3300" b="0" i="0" u="none" strike="noStrike" cap="none">
                <a:solidFill>
                  <a:schemeClr val="lt1"/>
                </a:solidFill>
                <a:latin typeface="Calibri"/>
                <a:ea typeface="Calibri"/>
                <a:cs typeface="Calibri"/>
                <a:sym typeface="Calibri"/>
              </a:rPr>
            </a:br>
            <a:r>
              <a:rPr lang="en-US" sz="3300" b="0" i="0" u="none" strike="noStrike" cap="none">
                <a:solidFill>
                  <a:schemeClr val="lt1"/>
                </a:solidFill>
                <a:latin typeface="Calibri"/>
                <a:ea typeface="Calibri"/>
                <a:cs typeface="Calibri"/>
                <a:sym typeface="Calibri"/>
              </a:rPr>
              <a:t>    Berkeley CA 94710</a:t>
            </a:r>
            <a:br>
              <a:rPr lang="en-US" sz="3300" b="0" i="0" u="none" strike="noStrike" cap="none">
                <a:solidFill>
                  <a:schemeClr val="lt1"/>
                </a:solidFill>
                <a:latin typeface="Calibri"/>
                <a:ea typeface="Calibri"/>
                <a:cs typeface="Calibri"/>
                <a:sym typeface="Calibri"/>
              </a:rPr>
            </a:br>
            <a:r>
              <a:rPr lang="en-US" sz="3300" b="0" i="0" u="none" strike="noStrike" cap="none">
                <a:solidFill>
                  <a:schemeClr val="lt1"/>
                </a:solidFill>
                <a:latin typeface="Calibri"/>
                <a:ea typeface="Calibri"/>
                <a:cs typeface="Calibri"/>
                <a:sym typeface="Calibri"/>
              </a:rPr>
              <a:t>    </a:t>
            </a:r>
            <a:r>
              <a:rPr lang="en-US" sz="3300" b="1" i="0" u="none" strike="noStrike" cap="none">
                <a:solidFill>
                  <a:srgbClr val="FFFF00"/>
                </a:solidFill>
                <a:latin typeface="Calibri"/>
                <a:ea typeface="Calibri"/>
                <a:cs typeface="Calibri"/>
                <a:sym typeface="Calibri"/>
              </a:rPr>
              <a:t>posterpresenter@gmail.com</a:t>
            </a:r>
          </a:p>
        </p:txBody>
      </p:sp>
      <p:grpSp>
        <p:nvGrpSpPr>
          <p:cNvPr id="21" name="Shape 21"/>
          <p:cNvGrpSpPr/>
          <p:nvPr/>
        </p:nvGrpSpPr>
        <p:grpSpPr>
          <a:xfrm>
            <a:off x="-10236739" y="31366288"/>
            <a:ext cx="9750963" cy="1263497"/>
            <a:chOff x="44242387" y="28054062"/>
            <a:chExt cx="9771397" cy="1090620"/>
          </a:xfrm>
        </p:grpSpPr>
        <p:sp>
          <p:nvSpPr>
            <p:cNvPr id="22" name="Shape 22"/>
            <p:cNvSpPr/>
            <p:nvPr/>
          </p:nvSpPr>
          <p:spPr>
            <a:xfrm>
              <a:off x="44242387" y="28054062"/>
              <a:ext cx="9771396" cy="1090620"/>
            </a:xfrm>
            <a:prstGeom prst="roundRect">
              <a:avLst>
                <a:gd name="adj" fmla="val 16667"/>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6300">
                <a:solidFill>
                  <a:schemeClr val="lt1"/>
                </a:solidFill>
                <a:latin typeface="Calibri"/>
                <a:ea typeface="Calibri"/>
                <a:cs typeface="Calibri"/>
                <a:sym typeface="Calibri"/>
              </a:endParaRPr>
            </a:p>
          </p:txBody>
        </p:sp>
        <p:pic>
          <p:nvPicPr>
            <p:cNvPr id="23" name="Shape 23" descr="http://t2.gstatic.com/images?q=tbn:ANd9GcR4APHC6TT9w54M2zn_pvCiBxUNcspYPoVxirLRphBoJabfSvu7zw">
              <a:hlinkClick r:id="rId5"/>
            </p:cNvPr>
            <p:cNvPicPr preferRelativeResize="0"/>
            <p:nvPr/>
          </p:nvPicPr>
          <p:blipFill rotWithShape="1">
            <a:blip r:embed="rId6">
              <a:alphaModFix/>
            </a:blip>
            <a:srcRect/>
            <a:stretch/>
          </p:blipFill>
          <p:spPr>
            <a:xfrm>
              <a:off x="44368328" y="28152425"/>
              <a:ext cx="914400" cy="914400"/>
            </a:xfrm>
            <a:prstGeom prst="rect">
              <a:avLst/>
            </a:prstGeom>
            <a:noFill/>
            <a:ln>
              <a:noFill/>
            </a:ln>
          </p:spPr>
        </p:pic>
        <p:sp>
          <p:nvSpPr>
            <p:cNvPr id="24" name="Shape 24"/>
            <p:cNvSpPr txBox="1"/>
            <p:nvPr/>
          </p:nvSpPr>
          <p:spPr>
            <a:xfrm>
              <a:off x="45342596" y="28244012"/>
              <a:ext cx="8671188" cy="765116"/>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500">
                  <a:solidFill>
                    <a:schemeClr val="dk2"/>
                  </a:solidFill>
                  <a:latin typeface="Trebuchet MS"/>
                  <a:ea typeface="Trebuchet MS"/>
                  <a:cs typeface="Trebuchet MS"/>
                  <a:sym typeface="Trebuchet MS"/>
                </a:rPr>
                <a:t>Student discounts are available on our Facebook page.</a:t>
              </a:r>
              <a:br>
                <a:rPr lang="en-US" sz="2500">
                  <a:solidFill>
                    <a:schemeClr val="dk2"/>
                  </a:solidFill>
                  <a:latin typeface="Trebuchet MS"/>
                  <a:ea typeface="Trebuchet MS"/>
                  <a:cs typeface="Trebuchet MS"/>
                  <a:sym typeface="Trebuchet MS"/>
                </a:rPr>
              </a:br>
              <a:r>
                <a:rPr lang="en-US" sz="2500">
                  <a:solidFill>
                    <a:schemeClr val="dk2"/>
                  </a:solidFill>
                  <a:latin typeface="Trebuchet MS"/>
                  <a:ea typeface="Trebuchet MS"/>
                  <a:cs typeface="Trebuchet MS"/>
                  <a:sym typeface="Trebuchet MS"/>
                </a:rPr>
                <a:t>Go to </a:t>
              </a:r>
              <a:r>
                <a:rPr lang="en-US" sz="2500" u="sng">
                  <a:solidFill>
                    <a:schemeClr val="dk2"/>
                  </a:solidFill>
                  <a:latin typeface="Trebuchet MS"/>
                  <a:ea typeface="Trebuchet MS"/>
                  <a:cs typeface="Trebuchet MS"/>
                  <a:sym typeface="Trebuchet MS"/>
                </a:rPr>
                <a:t>PosterPresentations.com</a:t>
              </a:r>
              <a:r>
                <a:rPr lang="en-US" sz="2500">
                  <a:solidFill>
                    <a:schemeClr val="dk2"/>
                  </a:solidFill>
                  <a:latin typeface="Trebuchet MS"/>
                  <a:ea typeface="Trebuchet MS"/>
                  <a:cs typeface="Trebuchet MS"/>
                  <a:sym typeface="Trebuchet MS"/>
                </a:rPr>
                <a:t> and click on the FB icon. </a:t>
              </a:r>
            </a:p>
          </p:txBody>
        </p:sp>
      </p:grpSp>
      <p:cxnSp>
        <p:nvCxnSpPr>
          <p:cNvPr id="25" name="Shape 25"/>
          <p:cNvCxnSpPr/>
          <p:nvPr/>
        </p:nvCxnSpPr>
        <p:spPr>
          <a:xfrm>
            <a:off x="22111065" y="29857196"/>
            <a:ext cx="10436152" cy="3296"/>
          </a:xfrm>
          <a:prstGeom prst="straightConnector1">
            <a:avLst/>
          </a:prstGeom>
          <a:noFill/>
          <a:ln w="9525" cap="flat" cmpd="sng">
            <a:solidFill>
              <a:srgbClr val="D8D8D8"/>
            </a:solidFill>
            <a:prstDash val="solid"/>
            <a:round/>
            <a:headEnd type="none" w="med" len="med"/>
            <a:tailEnd type="none" w="med" len="med"/>
          </a:ln>
        </p:spPr>
      </p:cxnSp>
      <p:cxnSp>
        <p:nvCxnSpPr>
          <p:cNvPr id="26" name="Shape 26"/>
          <p:cNvCxnSpPr/>
          <p:nvPr/>
        </p:nvCxnSpPr>
        <p:spPr>
          <a:xfrm>
            <a:off x="-10575270" y="11917897"/>
            <a:ext cx="10408119" cy="3340"/>
          </a:xfrm>
          <a:prstGeom prst="straightConnector1">
            <a:avLst/>
          </a:prstGeom>
          <a:noFill/>
          <a:ln w="9525" cap="flat" cmpd="sng">
            <a:solidFill>
              <a:srgbClr val="F2F2F2"/>
            </a:solidFill>
            <a:prstDash val="solid"/>
            <a:round/>
            <a:headEnd type="none" w="med" len="med"/>
            <a:tailEnd type="none" w="med" len="med"/>
          </a:ln>
        </p:spPr>
      </p:cxnSp>
      <p:cxnSp>
        <p:nvCxnSpPr>
          <p:cNvPr id="27" name="Shape 27"/>
          <p:cNvCxnSpPr/>
          <p:nvPr/>
        </p:nvCxnSpPr>
        <p:spPr>
          <a:xfrm>
            <a:off x="22117489" y="4875217"/>
            <a:ext cx="10429728" cy="1606"/>
          </a:xfrm>
          <a:prstGeom prst="straightConnector1">
            <a:avLst/>
          </a:prstGeom>
          <a:noFill/>
          <a:ln w="9525" cap="flat" cmpd="sng">
            <a:solidFill>
              <a:srgbClr val="F2F2F2"/>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1E7F4"/>
        </a:solidFill>
        <a:effectLst/>
      </p:bgPr>
    </p:bg>
    <p:spTree>
      <p:nvGrpSpPr>
        <p:cNvPr id="1" name="Shape 81"/>
        <p:cNvGrpSpPr/>
        <p:nvPr/>
      </p:nvGrpSpPr>
      <p:grpSpPr>
        <a:xfrm>
          <a:off x="0" y="0"/>
          <a:ext cx="0" cy="0"/>
          <a:chOff x="0" y="0"/>
          <a:chExt cx="0" cy="0"/>
        </a:xfrm>
      </p:grpSpPr>
      <p:sp>
        <p:nvSpPr>
          <p:cNvPr id="82" name="Shape 82"/>
          <p:cNvSpPr/>
          <p:nvPr/>
        </p:nvSpPr>
        <p:spPr>
          <a:xfrm>
            <a:off x="0" y="0"/>
            <a:ext cx="21945599" cy="4800600"/>
          </a:xfrm>
          <a:prstGeom prst="rect">
            <a:avLst/>
          </a:prstGeom>
          <a:solidFill>
            <a:srgbClr val="425EA9"/>
          </a:solidFill>
          <a:ln w="9525" cap="flat" cmpd="sng">
            <a:solidFill>
              <a:schemeClr val="dk1"/>
            </a:solidFill>
            <a:prstDash val="solid"/>
            <a:miter/>
            <a:headEnd type="none" w="med" len="med"/>
            <a:tailEnd type="none" w="med" len="med"/>
          </a:ln>
        </p:spPr>
        <p:txBody>
          <a:bodyPr lIns="67225" tIns="33600" rIns="67225" bIns="33600" anchor="ctr" anchorCtr="0">
            <a:noAutofit/>
          </a:bodyPr>
          <a:lstStyle/>
          <a:p>
            <a:pPr marL="0" marR="0" lvl="0" indent="0" algn="l" rtl="0">
              <a:spcBef>
                <a:spcPts val="0"/>
              </a:spcBef>
              <a:buNone/>
            </a:pPr>
            <a:endParaRPr sz="6300">
              <a:solidFill>
                <a:schemeClr val="dk1"/>
              </a:solidFill>
              <a:latin typeface="Calibri"/>
              <a:ea typeface="Calibri"/>
              <a:cs typeface="Calibri"/>
              <a:sym typeface="Calibri"/>
            </a:endParaRPr>
          </a:p>
        </p:txBody>
      </p:sp>
      <p:sp>
        <p:nvSpPr>
          <p:cNvPr id="83" name="Shape 83"/>
          <p:cNvSpPr/>
          <p:nvPr/>
        </p:nvSpPr>
        <p:spPr>
          <a:xfrm>
            <a:off x="457200" y="5257801"/>
            <a:ext cx="21028817" cy="26746198"/>
          </a:xfrm>
          <a:prstGeom prst="rect">
            <a:avLst/>
          </a:prstGeom>
          <a:solidFill>
            <a:schemeClr val="lt1"/>
          </a:solidFill>
          <a:ln w="9525" cap="flat" cmpd="sng">
            <a:solidFill>
              <a:schemeClr val="dk2"/>
            </a:solidFill>
            <a:prstDash val="solid"/>
            <a:miter/>
            <a:headEnd type="none" w="med" len="med"/>
            <a:tailEnd type="none" w="med" len="med"/>
          </a:ln>
        </p:spPr>
        <p:txBody>
          <a:bodyPr lIns="67225" tIns="33600" rIns="67225" bIns="33600" anchor="ctr" anchorCtr="0">
            <a:noAutofit/>
          </a:bodyPr>
          <a:lstStyle/>
          <a:p>
            <a:pPr marL="0" marR="0" lvl="0" indent="0" algn="l" rtl="0">
              <a:spcBef>
                <a:spcPts val="0"/>
              </a:spcBef>
              <a:buNone/>
            </a:pPr>
            <a:endParaRPr sz="6300">
              <a:solidFill>
                <a:schemeClr val="dk1"/>
              </a:solidFill>
              <a:latin typeface="Calibri"/>
              <a:ea typeface="Calibri"/>
              <a:cs typeface="Calibri"/>
              <a:sym typeface="Calibri"/>
            </a:endParaRPr>
          </a:p>
        </p:txBody>
      </p:sp>
      <p:sp>
        <p:nvSpPr>
          <p:cNvPr id="84" name="Shape 84"/>
          <p:cNvSpPr/>
          <p:nvPr/>
        </p:nvSpPr>
        <p:spPr>
          <a:xfrm>
            <a:off x="0" y="4805364"/>
            <a:ext cx="21945599" cy="152399"/>
          </a:xfrm>
          <a:prstGeom prst="rect">
            <a:avLst/>
          </a:prstGeom>
          <a:solidFill>
            <a:srgbClr val="2C3F71"/>
          </a:solidFill>
          <a:ln>
            <a:noFill/>
          </a:ln>
        </p:spPr>
        <p:txBody>
          <a:bodyPr lIns="67225" tIns="33600" rIns="67225" bIns="33600" anchor="ctr" anchorCtr="0">
            <a:noAutofit/>
          </a:bodyPr>
          <a:lstStyle/>
          <a:p>
            <a:pPr marL="0" marR="0" lvl="0" indent="0" algn="l" rtl="0">
              <a:spcBef>
                <a:spcPts val="0"/>
              </a:spcBef>
              <a:buNone/>
            </a:pPr>
            <a:endParaRPr sz="6300">
              <a:solidFill>
                <a:schemeClr val="dk1"/>
              </a:solidFill>
              <a:latin typeface="Calibri"/>
              <a:ea typeface="Calibri"/>
              <a:cs typeface="Calibri"/>
              <a:sym typeface="Calibri"/>
            </a:endParaRPr>
          </a:p>
        </p:txBody>
      </p:sp>
      <p:sp>
        <p:nvSpPr>
          <p:cNvPr id="85" name="Shape 85"/>
          <p:cNvSpPr txBox="1"/>
          <p:nvPr/>
        </p:nvSpPr>
        <p:spPr>
          <a:xfrm>
            <a:off x="409578" y="32232603"/>
            <a:ext cx="1257299" cy="331510"/>
          </a:xfrm>
          <a:prstGeom prst="rect">
            <a:avLst/>
          </a:prstGeom>
          <a:noFill/>
          <a:ln>
            <a:noFill/>
          </a:ln>
        </p:spPr>
        <p:txBody>
          <a:bodyPr lIns="67075" tIns="33525" rIns="67075" bIns="33525" anchor="t" anchorCtr="0">
            <a:noAutofit/>
          </a:bodyPr>
          <a:lstStyle/>
          <a:p>
            <a:pPr marL="0" marR="0" lvl="0" indent="0" algn="l" rtl="0">
              <a:lnSpc>
                <a:spcPct val="65000"/>
              </a:lnSpc>
              <a:spcBef>
                <a:spcPts val="0"/>
              </a:spcBef>
              <a:spcAft>
                <a:spcPts val="0"/>
              </a:spcAft>
              <a:buSzPct val="25000"/>
              <a:buNone/>
            </a:pPr>
            <a:r>
              <a:rPr lang="en-US" sz="300" b="1">
                <a:solidFill>
                  <a:srgbClr val="BFBFBF"/>
                </a:solidFill>
                <a:latin typeface="Arial"/>
                <a:ea typeface="Arial"/>
                <a:cs typeface="Arial"/>
                <a:sym typeface="Arial"/>
              </a:rPr>
              <a:t>RESEARCH POSTER PRESENTATION DESIGN © 2011</a:t>
            </a:r>
          </a:p>
          <a:p>
            <a:pPr marL="0" marR="0" lvl="0" indent="0" algn="l" rtl="0">
              <a:lnSpc>
                <a:spcPct val="65000"/>
              </a:lnSpc>
              <a:spcBef>
                <a:spcPts val="400"/>
              </a:spcBef>
              <a:buSzPct val="25000"/>
              <a:buNone/>
            </a:pPr>
            <a:r>
              <a:rPr lang="en-US" sz="800" b="1">
                <a:solidFill>
                  <a:srgbClr val="BFBFBF"/>
                </a:solidFill>
                <a:latin typeface="Arial"/>
                <a:ea typeface="Arial"/>
                <a:cs typeface="Arial"/>
                <a:sym typeface="Arial"/>
              </a:rPr>
              <a:t>www.PosterPresentations.com</a:t>
            </a:r>
          </a:p>
        </p:txBody>
      </p:sp>
      <p:sp>
        <p:nvSpPr>
          <p:cNvPr id="86" name="Shape 86"/>
          <p:cNvSpPr/>
          <p:nvPr/>
        </p:nvSpPr>
        <p:spPr>
          <a:xfrm>
            <a:off x="-10529410" y="-19596"/>
            <a:ext cx="10353447" cy="32918400"/>
          </a:xfrm>
          <a:prstGeom prst="rect">
            <a:avLst/>
          </a:prstGeom>
          <a:solidFill>
            <a:srgbClr val="0C0C0C"/>
          </a:solidFill>
          <a:ln w="25400" cap="flat" cmpd="sng">
            <a:solidFill>
              <a:srgbClr val="5C982B"/>
            </a:solidFill>
            <a:prstDash val="solid"/>
            <a:round/>
            <a:headEnd type="none" w="med" len="med"/>
            <a:tailEnd type="none" w="med" len="med"/>
          </a:ln>
        </p:spPr>
        <p:txBody>
          <a:bodyPr lIns="134450" tIns="268900" rIns="134450" bIns="134450" anchor="t" anchorCtr="0">
            <a:noAutofit/>
          </a:bodyPr>
          <a:lstStyle/>
          <a:p>
            <a:pPr marL="0" marR="0" lvl="0" indent="0" algn="ctr" rtl="0">
              <a:spcBef>
                <a:spcPts val="0"/>
              </a:spcBef>
              <a:buSzPct val="25000"/>
              <a:buNone/>
            </a:pPr>
            <a:r>
              <a:rPr lang="en-US" sz="4400" b="1">
                <a:solidFill>
                  <a:schemeClr val="lt1"/>
                </a:solidFill>
                <a:latin typeface="Trebuchet MS"/>
                <a:ea typeface="Trebuchet MS"/>
                <a:cs typeface="Trebuchet MS"/>
                <a:sym typeface="Trebuchet MS"/>
              </a:rPr>
              <a:t>QUICK DESIGN GUIDE</a:t>
            </a:r>
          </a:p>
          <a:p>
            <a:pPr marL="0" marR="0" lvl="0" indent="0" algn="ctr" rtl="0">
              <a:spcBef>
                <a:spcPts val="0"/>
              </a:spcBef>
              <a:buSzPct val="25000"/>
              <a:buNone/>
            </a:pPr>
            <a:r>
              <a:rPr lang="en-US" sz="3900" b="1">
                <a:solidFill>
                  <a:srgbClr val="FFFF00"/>
                </a:solidFill>
                <a:latin typeface="Trebuchet MS"/>
                <a:ea typeface="Trebuchet MS"/>
                <a:cs typeface="Trebuchet MS"/>
                <a:sym typeface="Trebuchet MS"/>
              </a:rPr>
              <a:t>(--THIS SECTION DOES NOT PRINT--)</a:t>
            </a:r>
          </a:p>
          <a:p>
            <a:pPr marL="0" marR="0" lvl="0" indent="0" algn="ctr" rtl="0">
              <a:spcBef>
                <a:spcPts val="0"/>
              </a:spcBef>
              <a:buNone/>
            </a:pPr>
            <a:endParaRPr sz="3300" b="1">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This PowerPoint 2007 template produces a 100cm x 140cm professional  poster. It will save you valuable time placing titles, subtitles, text, and graphics. </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Use it to create your presentation. Then send it to </a:t>
            </a:r>
            <a:r>
              <a:rPr lang="en-US" sz="3300" b="1">
                <a:solidFill>
                  <a:schemeClr val="lt1"/>
                </a:solidFill>
                <a:latin typeface="Trebuchet MS"/>
                <a:ea typeface="Trebuchet MS"/>
                <a:cs typeface="Trebuchet MS"/>
                <a:sym typeface="Trebuchet MS"/>
              </a:rPr>
              <a:t>PosterPresentations.com</a:t>
            </a:r>
            <a:r>
              <a:rPr lang="en-US" sz="3300">
                <a:solidFill>
                  <a:schemeClr val="lt1"/>
                </a:solidFill>
                <a:latin typeface="Trebuchet MS"/>
                <a:ea typeface="Trebuchet MS"/>
                <a:cs typeface="Trebuchet MS"/>
                <a:sym typeface="Trebuchet MS"/>
              </a:rPr>
              <a:t> for premium quality, same day affordable printing.</a:t>
            </a:r>
            <a:br>
              <a:rPr lang="en-US" sz="3300">
                <a:solidFill>
                  <a:schemeClr val="lt1"/>
                </a:solidFill>
                <a:latin typeface="Trebuchet MS"/>
                <a:ea typeface="Trebuchet MS"/>
                <a:cs typeface="Trebuchet MS"/>
                <a:sym typeface="Trebuchet MS"/>
              </a:rPr>
            </a:br>
            <a:endParaRPr lang="en-US"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We provide a series of </a:t>
            </a:r>
            <a:r>
              <a:rPr lang="en-US" sz="3300" b="1">
                <a:solidFill>
                  <a:schemeClr val="lt1"/>
                </a:solidFill>
                <a:latin typeface="Trebuchet MS"/>
                <a:ea typeface="Trebuchet MS"/>
                <a:cs typeface="Trebuchet MS"/>
                <a:sym typeface="Trebuchet MS"/>
              </a:rPr>
              <a:t>online tutorials</a:t>
            </a:r>
            <a:r>
              <a:rPr lang="en-US" sz="3300">
                <a:solidFill>
                  <a:schemeClr val="lt1"/>
                </a:solidFill>
                <a:latin typeface="Trebuchet MS"/>
                <a:ea typeface="Trebuchet MS"/>
                <a:cs typeface="Trebuchet MS"/>
                <a:sym typeface="Trebuchet MS"/>
              </a:rPr>
              <a:t> that will guide you through the poster design process and answer your poster production questions. </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View our online tutorials at:</a:t>
            </a:r>
            <a:br>
              <a:rPr lang="en-US" sz="3300">
                <a:solidFill>
                  <a:schemeClr val="lt1"/>
                </a:solidFill>
                <a:latin typeface="Trebuchet MS"/>
                <a:ea typeface="Trebuchet MS"/>
                <a:cs typeface="Trebuchet MS"/>
                <a:sym typeface="Trebuchet MS"/>
              </a:rPr>
            </a:br>
            <a:r>
              <a:rPr lang="en-US" sz="3300">
                <a:solidFill>
                  <a:srgbClr val="FFFF00"/>
                </a:solidFill>
                <a:latin typeface="Trebuchet MS"/>
                <a:ea typeface="Trebuchet MS"/>
                <a:cs typeface="Trebuchet MS"/>
                <a:sym typeface="Trebuchet MS"/>
              </a:rPr>
              <a:t> http://bit.ly/Poster_creation_help </a:t>
            </a:r>
            <a:r>
              <a:rPr lang="en-US" sz="3300">
                <a:solidFill>
                  <a:schemeClr val="lt1"/>
                </a:solidFill>
                <a:latin typeface="Trebuchet MS"/>
                <a:ea typeface="Trebuchet MS"/>
                <a:cs typeface="Trebuchet MS"/>
                <a:sym typeface="Trebuchet MS"/>
              </a:rPr>
              <a:t/>
            </a:r>
            <a:br>
              <a:rPr lang="en-US" sz="3300">
                <a:solidFill>
                  <a:schemeClr val="lt1"/>
                </a:solidFill>
                <a:latin typeface="Trebuchet MS"/>
                <a:ea typeface="Trebuchet MS"/>
                <a:cs typeface="Trebuchet MS"/>
                <a:sym typeface="Trebuchet MS"/>
              </a:rPr>
            </a:br>
            <a:r>
              <a:rPr lang="en-US" sz="3300">
                <a:solidFill>
                  <a:schemeClr val="lt1"/>
                </a:solidFill>
                <a:latin typeface="Trebuchet MS"/>
                <a:ea typeface="Trebuchet MS"/>
                <a:cs typeface="Trebuchet MS"/>
                <a:sym typeface="Trebuchet MS"/>
              </a:rPr>
              <a:t>(copy and paste the link into your web browser).</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For assistance and to order your printed poster call </a:t>
            </a:r>
            <a:r>
              <a:rPr lang="en-US" sz="3300" b="1">
                <a:solidFill>
                  <a:srgbClr val="FFFF00"/>
                </a:solidFill>
                <a:latin typeface="Trebuchet MS"/>
                <a:ea typeface="Trebuchet MS"/>
                <a:cs typeface="Trebuchet MS"/>
                <a:sym typeface="Trebuchet MS"/>
              </a:rPr>
              <a:t>PosterPresentations.com</a:t>
            </a:r>
            <a:r>
              <a:rPr lang="en-US" sz="3300">
                <a:solidFill>
                  <a:srgbClr val="FFFF00"/>
                </a:solidFill>
                <a:latin typeface="Trebuchet MS"/>
                <a:ea typeface="Trebuchet MS"/>
                <a:cs typeface="Trebuchet MS"/>
                <a:sym typeface="Trebuchet MS"/>
              </a:rPr>
              <a:t> </a:t>
            </a:r>
            <a:r>
              <a:rPr lang="en-US" sz="3300">
                <a:solidFill>
                  <a:schemeClr val="lt1"/>
                </a:solidFill>
                <a:latin typeface="Trebuchet MS"/>
                <a:ea typeface="Trebuchet MS"/>
                <a:cs typeface="Trebuchet MS"/>
                <a:sym typeface="Trebuchet MS"/>
              </a:rPr>
              <a:t>at </a:t>
            </a:r>
            <a:r>
              <a:rPr lang="en-US" sz="3900" b="1">
                <a:solidFill>
                  <a:srgbClr val="FFFF00"/>
                </a:solidFill>
                <a:latin typeface="Trebuchet MS"/>
                <a:ea typeface="Trebuchet MS"/>
                <a:cs typeface="Trebuchet MS"/>
                <a:sym typeface="Trebuchet MS"/>
              </a:rPr>
              <a:t>1.866.649.3004</a:t>
            </a:r>
          </a:p>
          <a:p>
            <a:pPr marL="0" marR="0" lvl="0" indent="0" algn="l" rtl="0">
              <a:spcBef>
                <a:spcPts val="0"/>
              </a:spcBef>
              <a:buNone/>
            </a:pPr>
            <a:endParaRPr sz="3900" b="1">
              <a:solidFill>
                <a:srgbClr val="FFFF00"/>
              </a:solidFill>
              <a:latin typeface="Trebuchet MS"/>
              <a:ea typeface="Trebuchet MS"/>
              <a:cs typeface="Trebuchet MS"/>
              <a:sym typeface="Trebuchet MS"/>
            </a:endParaRPr>
          </a:p>
          <a:p>
            <a:pPr marL="0" marR="0" lvl="0" indent="0" algn="ctr" rtl="0">
              <a:spcBef>
                <a:spcPts val="0"/>
              </a:spcBef>
              <a:buSzPct val="25000"/>
              <a:buNone/>
            </a:pPr>
            <a:r>
              <a:rPr lang="en-US" sz="4400" b="1">
                <a:solidFill>
                  <a:schemeClr val="lt1"/>
                </a:solidFill>
                <a:latin typeface="Trebuchet MS"/>
                <a:ea typeface="Trebuchet MS"/>
                <a:cs typeface="Trebuchet MS"/>
                <a:sym typeface="Trebuchet MS"/>
              </a:rPr>
              <a:t>Object Placeholders</a:t>
            </a:r>
          </a:p>
          <a:p>
            <a:pPr marL="0" marR="0" lvl="0" indent="0" algn="ctr" rtl="0">
              <a:spcBef>
                <a:spcPts val="0"/>
              </a:spcBef>
              <a:buNone/>
            </a:pPr>
            <a:endParaRPr sz="700" b="1">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Use the placeholders provided below to add new elements to your poster: Drag a placeholder onto the poster area, size it, and click it to edit.</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Section Header placeholder</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Move this preformatted section header placeholder to the poster area to add another section header. Use section headers to separate topics or concepts within your presentation. </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b="1">
              <a:solidFill>
                <a:srgbClr val="FFFF00"/>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Text placeholder</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Move this preformatted text placeholder to the poster to add a new body of text.</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b="1">
              <a:solidFill>
                <a:srgbClr val="FFFF00"/>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Picture placeholder</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Move this graphic placeholder onto your poster, size it first, and then click it to add a picture to the poster.</a:t>
            </a:r>
          </a:p>
          <a:p>
            <a:pPr marL="0" marR="0" lvl="0" indent="0" algn="l" rtl="0">
              <a:spcBef>
                <a:spcPts val="0"/>
              </a:spcBef>
              <a:buNone/>
            </a:pPr>
            <a:endParaRPr sz="2700">
              <a:solidFill>
                <a:schemeClr val="lt1"/>
              </a:solidFill>
              <a:latin typeface="Trebuchet MS"/>
              <a:ea typeface="Trebuchet MS"/>
              <a:cs typeface="Trebuchet MS"/>
              <a:sym typeface="Trebuchet MS"/>
            </a:endParaRPr>
          </a:p>
          <a:p>
            <a:pPr marL="0" marR="0" lvl="0" indent="0" algn="l" rtl="0">
              <a:spcBef>
                <a:spcPts val="0"/>
              </a:spcBef>
              <a:buNone/>
            </a:pPr>
            <a:endParaRPr sz="2700">
              <a:solidFill>
                <a:schemeClr val="lt1"/>
              </a:solidFill>
              <a:latin typeface="Trebuchet MS"/>
              <a:ea typeface="Trebuchet MS"/>
              <a:cs typeface="Trebuchet MS"/>
              <a:sym typeface="Trebuchet MS"/>
            </a:endParaRPr>
          </a:p>
          <a:p>
            <a:pPr marL="0" marR="0" lvl="0" indent="0" algn="l" rtl="0">
              <a:spcBef>
                <a:spcPts val="0"/>
              </a:spcBef>
              <a:buNone/>
            </a:pPr>
            <a:endParaRPr sz="2700">
              <a:solidFill>
                <a:schemeClr val="lt1"/>
              </a:solidFill>
              <a:latin typeface="Trebuchet MS"/>
              <a:ea typeface="Trebuchet MS"/>
              <a:cs typeface="Trebuchet MS"/>
              <a:sym typeface="Trebuchet MS"/>
            </a:endParaRPr>
          </a:p>
          <a:p>
            <a:pPr marL="0" marR="0" lvl="0" indent="0" algn="ctr" rtl="0">
              <a:spcBef>
                <a:spcPts val="0"/>
              </a:spcBef>
              <a:buNone/>
            </a:pPr>
            <a:endParaRPr sz="3500" b="1">
              <a:solidFill>
                <a:schemeClr val="lt1"/>
              </a:solidFill>
              <a:latin typeface="Trebuchet MS"/>
              <a:ea typeface="Trebuchet MS"/>
              <a:cs typeface="Trebuchet MS"/>
              <a:sym typeface="Trebuchet MS"/>
            </a:endParaRPr>
          </a:p>
          <a:p>
            <a:pPr marL="0" marR="0" lvl="0" indent="0" algn="ctr" rtl="0">
              <a:spcBef>
                <a:spcPts val="0"/>
              </a:spcBef>
              <a:buNone/>
            </a:pPr>
            <a:endParaRPr sz="3500" b="1">
              <a:solidFill>
                <a:schemeClr val="lt1"/>
              </a:solidFill>
              <a:latin typeface="Trebuchet MS"/>
              <a:ea typeface="Trebuchet MS"/>
              <a:cs typeface="Trebuchet MS"/>
              <a:sym typeface="Trebuchet MS"/>
            </a:endParaRPr>
          </a:p>
          <a:p>
            <a:pPr marL="0" marR="0" lvl="0" indent="0" algn="ctr" rtl="0">
              <a:spcBef>
                <a:spcPts val="0"/>
              </a:spcBef>
              <a:buNone/>
            </a:pPr>
            <a:endParaRPr sz="3500" b="1">
              <a:solidFill>
                <a:schemeClr val="lt1"/>
              </a:solidFill>
              <a:latin typeface="Trebuchet MS"/>
              <a:ea typeface="Trebuchet MS"/>
              <a:cs typeface="Trebuchet MS"/>
              <a:sym typeface="Trebuchet MS"/>
            </a:endParaRPr>
          </a:p>
          <a:p>
            <a:pPr marL="0" marR="0" lvl="0" indent="0" algn="ctr" rtl="0">
              <a:spcBef>
                <a:spcPts val="0"/>
              </a:spcBef>
              <a:buNone/>
            </a:pPr>
            <a:endParaRPr sz="3500" b="1">
              <a:solidFill>
                <a:schemeClr val="lt1"/>
              </a:solidFill>
              <a:latin typeface="Trebuchet MS"/>
              <a:ea typeface="Trebuchet MS"/>
              <a:cs typeface="Trebuchet MS"/>
              <a:sym typeface="Trebuchet MS"/>
            </a:endParaRPr>
          </a:p>
          <a:p>
            <a:pPr marL="0" marR="0" lvl="0" indent="0" algn="l" rtl="0">
              <a:spcBef>
                <a:spcPts val="0"/>
              </a:spcBef>
              <a:buNone/>
            </a:pPr>
            <a:endParaRPr sz="2700">
              <a:solidFill>
                <a:schemeClr val="lt1"/>
              </a:solidFill>
              <a:latin typeface="Trebuchet MS"/>
              <a:ea typeface="Trebuchet MS"/>
              <a:cs typeface="Trebuchet MS"/>
              <a:sym typeface="Trebuchet MS"/>
            </a:endParaRPr>
          </a:p>
          <a:p>
            <a:pPr marL="0" marR="0" lvl="0" indent="0" algn="ctr" rtl="0">
              <a:spcBef>
                <a:spcPts val="0"/>
              </a:spcBef>
              <a:buNone/>
            </a:pPr>
            <a:endParaRPr sz="2700" b="1">
              <a:solidFill>
                <a:schemeClr val="lt1"/>
              </a:solidFill>
              <a:latin typeface="Trebuchet MS"/>
              <a:ea typeface="Trebuchet MS"/>
              <a:cs typeface="Trebuchet MS"/>
              <a:sym typeface="Trebuchet MS"/>
            </a:endParaRPr>
          </a:p>
          <a:p>
            <a:pPr marL="0" marR="0" lvl="0" indent="0" algn="l" rtl="0">
              <a:spcBef>
                <a:spcPts val="0"/>
              </a:spcBef>
              <a:buNone/>
            </a:pPr>
            <a:endParaRPr sz="2700" b="1">
              <a:solidFill>
                <a:srgbClr val="FFFF00"/>
              </a:solidFill>
              <a:latin typeface="Trebuchet MS"/>
              <a:ea typeface="Trebuchet MS"/>
              <a:cs typeface="Trebuchet MS"/>
              <a:sym typeface="Trebuchet MS"/>
            </a:endParaRPr>
          </a:p>
          <a:p>
            <a:pPr marL="0" marR="0" lvl="0" indent="0" algn="ctr" rtl="0">
              <a:spcBef>
                <a:spcPts val="0"/>
              </a:spcBef>
              <a:buNone/>
            </a:pPr>
            <a:endParaRPr sz="3500" b="1">
              <a:solidFill>
                <a:schemeClr val="lt1"/>
              </a:solidFill>
              <a:latin typeface="Trebuchet MS"/>
              <a:ea typeface="Trebuchet MS"/>
              <a:cs typeface="Trebuchet MS"/>
              <a:sym typeface="Trebuchet MS"/>
            </a:endParaRPr>
          </a:p>
        </p:txBody>
      </p:sp>
      <p:sp>
        <p:nvSpPr>
          <p:cNvPr id="87" name="Shape 87"/>
          <p:cNvSpPr/>
          <p:nvPr/>
        </p:nvSpPr>
        <p:spPr>
          <a:xfrm>
            <a:off x="-10529410" y="23684595"/>
            <a:ext cx="10353447" cy="777239"/>
          </a:xfrm>
          <a:prstGeom prst="rect">
            <a:avLst/>
          </a:prstGeom>
          <a:solidFill>
            <a:schemeClr val="lt2"/>
          </a:solidFill>
          <a:ln>
            <a:noFill/>
          </a:ln>
        </p:spPr>
        <p:txBody>
          <a:bodyPr lIns="67225" tIns="33600" rIns="67225" bIns="33600" anchor="ctr" anchorCtr="0">
            <a:noAutofit/>
          </a:bodyPr>
          <a:lstStyle/>
          <a:p>
            <a:pPr marL="0" marR="0" lvl="0" indent="0" algn="ctr" rtl="0">
              <a:spcBef>
                <a:spcPts val="0"/>
              </a:spcBef>
              <a:buNone/>
            </a:pPr>
            <a:endParaRPr sz="6300">
              <a:solidFill>
                <a:schemeClr val="lt1"/>
              </a:solidFill>
              <a:latin typeface="Calibri"/>
              <a:ea typeface="Calibri"/>
              <a:cs typeface="Calibri"/>
              <a:sym typeface="Calibri"/>
            </a:endParaRPr>
          </a:p>
        </p:txBody>
      </p:sp>
      <p:cxnSp>
        <p:nvCxnSpPr>
          <p:cNvPr id="88" name="Shape 88"/>
          <p:cNvCxnSpPr/>
          <p:nvPr/>
        </p:nvCxnSpPr>
        <p:spPr>
          <a:xfrm>
            <a:off x="-10553779" y="11813546"/>
            <a:ext cx="10408119" cy="3340"/>
          </a:xfrm>
          <a:prstGeom prst="straightConnector1">
            <a:avLst/>
          </a:prstGeom>
          <a:noFill/>
          <a:ln w="9525" cap="flat" cmpd="sng">
            <a:solidFill>
              <a:srgbClr val="F2F2F2"/>
            </a:solidFill>
            <a:prstDash val="solid"/>
            <a:round/>
            <a:headEnd type="none" w="med" len="med"/>
            <a:tailEnd type="none" w="med" len="med"/>
          </a:ln>
        </p:spPr>
      </p:cxnSp>
      <p:sp>
        <p:nvSpPr>
          <p:cNvPr id="89" name="Shape 89"/>
          <p:cNvSpPr/>
          <p:nvPr/>
        </p:nvSpPr>
        <p:spPr>
          <a:xfrm>
            <a:off x="-7882731" y="22521595"/>
            <a:ext cx="5025230" cy="777239"/>
          </a:xfrm>
          <a:prstGeom prst="rect">
            <a:avLst/>
          </a:prstGeom>
          <a:solidFill>
            <a:schemeClr val="lt2"/>
          </a:solidFill>
          <a:ln>
            <a:noFill/>
          </a:ln>
        </p:spPr>
        <p:txBody>
          <a:bodyPr lIns="67225" tIns="33600" rIns="67225" bIns="33600" anchor="ctr" anchorCtr="0">
            <a:noAutofit/>
          </a:bodyPr>
          <a:lstStyle/>
          <a:p>
            <a:pPr marL="0" marR="0" lvl="0" indent="0" algn="ctr" rtl="0">
              <a:spcBef>
                <a:spcPts val="0"/>
              </a:spcBef>
              <a:buNone/>
            </a:pPr>
            <a:endParaRPr sz="6300">
              <a:solidFill>
                <a:schemeClr val="lt1"/>
              </a:solidFill>
              <a:latin typeface="Calibri"/>
              <a:ea typeface="Calibri"/>
              <a:cs typeface="Calibri"/>
              <a:sym typeface="Calibri"/>
            </a:endParaRPr>
          </a:p>
        </p:txBody>
      </p:sp>
      <p:grpSp>
        <p:nvGrpSpPr>
          <p:cNvPr id="90" name="Shape 90"/>
          <p:cNvGrpSpPr/>
          <p:nvPr/>
        </p:nvGrpSpPr>
        <p:grpSpPr>
          <a:xfrm>
            <a:off x="-10236739" y="31328704"/>
            <a:ext cx="9750963" cy="1263497"/>
            <a:chOff x="44242387" y="28054062"/>
            <a:chExt cx="9771397" cy="1090620"/>
          </a:xfrm>
        </p:grpSpPr>
        <p:sp>
          <p:nvSpPr>
            <p:cNvPr id="91" name="Shape 91"/>
            <p:cNvSpPr/>
            <p:nvPr/>
          </p:nvSpPr>
          <p:spPr>
            <a:xfrm>
              <a:off x="44242387" y="28054062"/>
              <a:ext cx="9771396" cy="1090620"/>
            </a:xfrm>
            <a:prstGeom prst="roundRect">
              <a:avLst>
                <a:gd name="adj" fmla="val 16667"/>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6300">
                <a:solidFill>
                  <a:schemeClr val="lt1"/>
                </a:solidFill>
                <a:latin typeface="Calibri"/>
                <a:ea typeface="Calibri"/>
                <a:cs typeface="Calibri"/>
                <a:sym typeface="Calibri"/>
              </a:endParaRPr>
            </a:p>
          </p:txBody>
        </p:sp>
        <p:pic>
          <p:nvPicPr>
            <p:cNvPr id="92" name="Shape 92" descr="http://t2.gstatic.com/images?q=tbn:ANd9GcR4APHC6TT9w54M2zn_pvCiBxUNcspYPoVxirLRphBoJabfSvu7zw">
              <a:hlinkClick r:id="rId4"/>
            </p:cNvPr>
            <p:cNvPicPr preferRelativeResize="0"/>
            <p:nvPr/>
          </p:nvPicPr>
          <p:blipFill rotWithShape="1">
            <a:blip r:embed="rId5">
              <a:alphaModFix/>
            </a:blip>
            <a:srcRect/>
            <a:stretch/>
          </p:blipFill>
          <p:spPr>
            <a:xfrm>
              <a:off x="44368328" y="28152425"/>
              <a:ext cx="914400" cy="914400"/>
            </a:xfrm>
            <a:prstGeom prst="rect">
              <a:avLst/>
            </a:prstGeom>
            <a:noFill/>
            <a:ln>
              <a:noFill/>
            </a:ln>
          </p:spPr>
        </p:pic>
        <p:sp>
          <p:nvSpPr>
            <p:cNvPr id="93" name="Shape 93"/>
            <p:cNvSpPr txBox="1"/>
            <p:nvPr/>
          </p:nvSpPr>
          <p:spPr>
            <a:xfrm>
              <a:off x="45342596" y="28244012"/>
              <a:ext cx="8671188" cy="765116"/>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500">
                  <a:solidFill>
                    <a:schemeClr val="dk2"/>
                  </a:solidFill>
                  <a:latin typeface="Trebuchet MS"/>
                  <a:ea typeface="Trebuchet MS"/>
                  <a:cs typeface="Trebuchet MS"/>
                  <a:sym typeface="Trebuchet MS"/>
                </a:rPr>
                <a:t>Student discounts are available on our Facebook page.</a:t>
              </a:r>
              <a:br>
                <a:rPr lang="en-US" sz="2500">
                  <a:solidFill>
                    <a:schemeClr val="dk2"/>
                  </a:solidFill>
                  <a:latin typeface="Trebuchet MS"/>
                  <a:ea typeface="Trebuchet MS"/>
                  <a:cs typeface="Trebuchet MS"/>
                  <a:sym typeface="Trebuchet MS"/>
                </a:rPr>
              </a:br>
              <a:r>
                <a:rPr lang="en-US" sz="2500">
                  <a:solidFill>
                    <a:schemeClr val="dk2"/>
                  </a:solidFill>
                  <a:latin typeface="Trebuchet MS"/>
                  <a:ea typeface="Trebuchet MS"/>
                  <a:cs typeface="Trebuchet MS"/>
                  <a:sym typeface="Trebuchet MS"/>
                </a:rPr>
                <a:t>Go to </a:t>
              </a:r>
              <a:r>
                <a:rPr lang="en-US" sz="2500" u="sng">
                  <a:solidFill>
                    <a:schemeClr val="dk2"/>
                  </a:solidFill>
                  <a:latin typeface="Trebuchet MS"/>
                  <a:ea typeface="Trebuchet MS"/>
                  <a:cs typeface="Trebuchet MS"/>
                  <a:sym typeface="Trebuchet MS"/>
                </a:rPr>
                <a:t>PosterPresentations.com</a:t>
              </a:r>
              <a:r>
                <a:rPr lang="en-US" sz="2500">
                  <a:solidFill>
                    <a:schemeClr val="dk2"/>
                  </a:solidFill>
                  <a:latin typeface="Trebuchet MS"/>
                  <a:ea typeface="Trebuchet MS"/>
                  <a:cs typeface="Trebuchet MS"/>
                  <a:sym typeface="Trebuchet MS"/>
                </a:rPr>
                <a:t> and click on the FB icon. </a:t>
              </a:r>
            </a:p>
          </p:txBody>
        </p:sp>
      </p:grpSp>
      <p:sp>
        <p:nvSpPr>
          <p:cNvPr id="94" name="Shape 94"/>
          <p:cNvSpPr/>
          <p:nvPr/>
        </p:nvSpPr>
        <p:spPr>
          <a:xfrm>
            <a:off x="22111065" y="0"/>
            <a:ext cx="10436152" cy="32918400"/>
          </a:xfrm>
          <a:prstGeom prst="rect">
            <a:avLst/>
          </a:prstGeom>
          <a:solidFill>
            <a:srgbClr val="0C0C0C"/>
          </a:solidFill>
          <a:ln w="25400" cap="flat" cmpd="sng">
            <a:solidFill>
              <a:srgbClr val="5C982B"/>
            </a:solidFill>
            <a:prstDash val="solid"/>
            <a:round/>
            <a:headEnd type="none" w="med" len="med"/>
            <a:tailEnd type="none" w="med" len="med"/>
          </a:ln>
        </p:spPr>
        <p:txBody>
          <a:bodyPr lIns="134450" tIns="268900" rIns="134450" bIns="134450" anchor="t" anchorCtr="0">
            <a:noAutofit/>
          </a:bodyPr>
          <a:lstStyle/>
          <a:p>
            <a:pPr marL="0" marR="0" lvl="0" indent="0" algn="ctr" rtl="0">
              <a:spcBef>
                <a:spcPts val="0"/>
              </a:spcBef>
              <a:buSzPct val="25000"/>
              <a:buNone/>
            </a:pPr>
            <a:r>
              <a:rPr lang="en-US" sz="3900" b="1">
                <a:solidFill>
                  <a:schemeClr val="lt1"/>
                </a:solidFill>
                <a:latin typeface="Trebuchet MS"/>
                <a:ea typeface="Trebuchet MS"/>
                <a:cs typeface="Trebuchet MS"/>
                <a:sym typeface="Trebuchet MS"/>
              </a:rPr>
              <a:t>QUICK TIPS</a:t>
            </a:r>
          </a:p>
          <a:p>
            <a:pPr marL="0" marR="0" lvl="0" indent="0" algn="ctr" rtl="0">
              <a:spcBef>
                <a:spcPts val="0"/>
              </a:spcBef>
              <a:buSzPct val="25000"/>
              <a:buNone/>
            </a:pPr>
            <a:r>
              <a:rPr lang="en-US" sz="3900" b="1">
                <a:solidFill>
                  <a:srgbClr val="FFFF00"/>
                </a:solidFill>
                <a:latin typeface="Trebuchet MS"/>
                <a:ea typeface="Trebuchet MS"/>
                <a:cs typeface="Trebuchet MS"/>
                <a:sym typeface="Trebuchet MS"/>
              </a:rPr>
              <a:t>(--THIS SECTION DOES NOT PRINT--)</a:t>
            </a:r>
          </a:p>
          <a:p>
            <a:pPr marL="0" marR="0" lvl="0" indent="0" algn="ctr" rtl="0">
              <a:spcBef>
                <a:spcPts val="0"/>
              </a:spcBef>
              <a:buNone/>
            </a:pPr>
            <a:endParaRPr sz="3300" b="1">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This PowerPoint template requires basic PowerPoint (version 2007 or newer) skills. Below is a list of commonly asked questions specific to this template. </a:t>
            </a:r>
            <a:br>
              <a:rPr lang="en-US" sz="3300">
                <a:solidFill>
                  <a:schemeClr val="lt1"/>
                </a:solidFill>
                <a:latin typeface="Trebuchet MS"/>
                <a:ea typeface="Trebuchet MS"/>
                <a:cs typeface="Trebuchet MS"/>
                <a:sym typeface="Trebuchet MS"/>
              </a:rPr>
            </a:br>
            <a:r>
              <a:rPr lang="en-US" sz="3300">
                <a:solidFill>
                  <a:schemeClr val="lt1"/>
                </a:solidFill>
                <a:latin typeface="Trebuchet MS"/>
                <a:ea typeface="Trebuchet MS"/>
                <a:cs typeface="Trebuchet MS"/>
                <a:sym typeface="Trebuchet MS"/>
              </a:rPr>
              <a:t>If you are using an older version of PowerPoint some template features may not work properly.</a:t>
            </a:r>
          </a:p>
          <a:p>
            <a:pPr marL="0" marR="0" lvl="0" indent="0" algn="l" rtl="0">
              <a:spcBef>
                <a:spcPts val="0"/>
              </a:spcBef>
              <a:buNone/>
            </a:pPr>
            <a:endParaRPr sz="3900" b="1">
              <a:solidFill>
                <a:srgbClr val="FFFF00"/>
              </a:solidFill>
              <a:latin typeface="Trebuchet MS"/>
              <a:ea typeface="Trebuchet MS"/>
              <a:cs typeface="Trebuchet MS"/>
              <a:sym typeface="Trebuchet MS"/>
            </a:endParaRPr>
          </a:p>
          <a:p>
            <a:pPr marL="0" marR="0" lvl="0" indent="0" algn="ctr" rtl="0">
              <a:spcBef>
                <a:spcPts val="0"/>
              </a:spcBef>
              <a:buSzPct val="25000"/>
              <a:buNone/>
            </a:pPr>
            <a:r>
              <a:rPr lang="en-US" sz="3900" b="1">
                <a:solidFill>
                  <a:schemeClr val="lt1"/>
                </a:solidFill>
                <a:latin typeface="Trebuchet MS"/>
                <a:ea typeface="Trebuchet MS"/>
                <a:cs typeface="Trebuchet MS"/>
                <a:sym typeface="Trebuchet MS"/>
              </a:rPr>
              <a:t>Using the template</a:t>
            </a:r>
          </a:p>
          <a:p>
            <a:pPr marL="0" marR="0" lvl="0" indent="0" algn="ctr" rtl="0">
              <a:spcBef>
                <a:spcPts val="0"/>
              </a:spcBef>
              <a:spcAft>
                <a:spcPts val="0"/>
              </a:spcAft>
              <a:buNone/>
            </a:pPr>
            <a:endParaRPr sz="3300" b="1">
              <a:solidFill>
                <a:srgbClr val="FFFF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FFFF00"/>
              </a:buClr>
              <a:buSzPct val="25000"/>
              <a:buFont typeface="Trebuchet MS"/>
              <a:buNone/>
            </a:pPr>
            <a:r>
              <a:rPr lang="en-US" sz="3300" b="1">
                <a:solidFill>
                  <a:srgbClr val="FFFF00"/>
                </a:solidFill>
                <a:latin typeface="Trebuchet MS"/>
                <a:ea typeface="Trebuchet MS"/>
                <a:cs typeface="Trebuchet MS"/>
                <a:sym typeface="Trebuchet MS"/>
              </a:rPr>
              <a:t>Verifying the quality of your graphics</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Go to the 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300">
                <a:solidFill>
                  <a:schemeClr val="lt1"/>
                </a:solidFill>
                <a:latin typeface="Trebuchet MS"/>
                <a:ea typeface="Trebuchet MS"/>
                <a:cs typeface="Trebuchet MS"/>
                <a:sym typeface="Trebuchet MS"/>
              </a:rPr>
            </a:br>
            <a:endParaRPr lang="en-US"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Using the placeholders</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To add text to this template click inside a placeholder and type in or paste your text. To move a placeholder, click on it </a:t>
            </a:r>
            <a:r>
              <a:rPr lang="en-US" sz="3300" u="sng">
                <a:solidFill>
                  <a:schemeClr val="lt1"/>
                </a:solidFill>
                <a:latin typeface="Trebuchet MS"/>
                <a:ea typeface="Trebuchet MS"/>
                <a:cs typeface="Trebuchet MS"/>
                <a:sym typeface="Trebuchet MS"/>
              </a:rPr>
              <a:t>once</a:t>
            </a:r>
            <a:r>
              <a:rPr lang="en-US" sz="3300">
                <a:solidFill>
                  <a:schemeClr val="lt1"/>
                </a:solidFill>
                <a:latin typeface="Trebuchet MS"/>
                <a:ea typeface="Trebuchet MS"/>
                <a:cs typeface="Trebuchet MS"/>
                <a:sym typeface="Trebuchet MS"/>
              </a:rPr>
              <a:t> (to select it), place your cursor on its frame and your cursor will change to this symbol:         Then, click </a:t>
            </a:r>
            <a:r>
              <a:rPr lang="en-US" sz="3300" u="sng">
                <a:solidFill>
                  <a:schemeClr val="lt1"/>
                </a:solidFill>
                <a:latin typeface="Trebuchet MS"/>
                <a:ea typeface="Trebuchet MS"/>
                <a:cs typeface="Trebuchet MS"/>
                <a:sym typeface="Trebuchet MS"/>
              </a:rPr>
              <a:t>once</a:t>
            </a:r>
            <a:r>
              <a:rPr lang="en-US" sz="3300">
                <a:solidFill>
                  <a:schemeClr val="lt1"/>
                </a:solidFill>
                <a:latin typeface="Trebuchet MS"/>
                <a:ea typeface="Trebuchet MS"/>
                <a:cs typeface="Trebuchet MS"/>
                <a:sym typeface="Trebuchet MS"/>
              </a:rPr>
              <a:t> and drag it to its new location where you can resize it as needed. Additional placeholders can be found on the left side of this template.</a:t>
            </a:r>
          </a:p>
          <a:p>
            <a:pPr marL="0" marR="0" lvl="0" indent="0" algn="l" rtl="0">
              <a:spcBef>
                <a:spcPts val="0"/>
              </a:spcBef>
              <a:buNone/>
            </a:pPr>
            <a:endParaRPr sz="3300" b="1">
              <a:solidFill>
                <a:srgbClr val="FFFF00"/>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Modifying the layout</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This template has four different </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column layouts.   </a:t>
            </a:r>
            <a:r>
              <a:rPr lang="en-US" sz="3300" u="sng">
                <a:solidFill>
                  <a:schemeClr val="lt1"/>
                </a:solidFill>
                <a:latin typeface="Trebuchet MS"/>
                <a:ea typeface="Trebuchet MS"/>
                <a:cs typeface="Trebuchet MS"/>
                <a:sym typeface="Trebuchet MS"/>
              </a:rPr>
              <a:t>Right-click</a:t>
            </a:r>
            <a:r>
              <a:rPr lang="en-US" sz="3300">
                <a:solidFill>
                  <a:schemeClr val="lt1"/>
                </a:solidFill>
                <a:latin typeface="Trebuchet MS"/>
                <a:ea typeface="Trebuchet MS"/>
                <a:cs typeface="Trebuchet MS"/>
                <a:sym typeface="Trebuchet MS"/>
              </a:rPr>
              <a:t> your </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mouse on the background and </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click on “Layout” to see the</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 layout options.  The columns in </a:t>
            </a:r>
          </a:p>
          <a:p>
            <a:pPr marL="0" marR="0" lvl="0" indent="0" algn="l" rtl="0">
              <a:spcBef>
                <a:spcPts val="0"/>
              </a:spcBef>
              <a:spcAft>
                <a:spcPts val="0"/>
              </a:spcAft>
              <a:buSzPct val="25000"/>
              <a:buNone/>
            </a:pPr>
            <a:r>
              <a:rPr lang="en-US" sz="3300">
                <a:solidFill>
                  <a:schemeClr val="lt1"/>
                </a:solidFill>
                <a:latin typeface="Trebuchet MS"/>
                <a:ea typeface="Trebuchet MS"/>
                <a:cs typeface="Trebuchet MS"/>
                <a:sym typeface="Trebuchet MS"/>
              </a:rPr>
              <a:t>the provided layouts are fixed and  cannot be moved but advanced users can modify any layout by going to VIEW and then SLIDE MASTER.</a:t>
            </a:r>
          </a:p>
          <a:p>
            <a:pPr marL="0" marR="0" lvl="0" indent="0" algn="l" rtl="0">
              <a:lnSpc>
                <a:spcPct val="100000"/>
              </a:lnSpc>
              <a:spcBef>
                <a:spcPts val="0"/>
              </a:spcBef>
              <a:spcAft>
                <a:spcPts val="0"/>
              </a:spcAft>
              <a:buClr>
                <a:schemeClr val="lt1"/>
              </a:buClr>
              <a:buFont typeface="Calibri"/>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Importing text and graphics from external sources</a:t>
            </a:r>
          </a:p>
          <a:p>
            <a:pPr marL="0" marR="0" lvl="0" indent="0" algn="l" rtl="0">
              <a:spcBef>
                <a:spcPts val="0"/>
              </a:spcBef>
              <a:buSzPct val="25000"/>
              <a:buNone/>
            </a:pPr>
            <a:r>
              <a:rPr lang="en-US" sz="3300" b="1" u="sng">
                <a:solidFill>
                  <a:schemeClr val="lt1"/>
                </a:solidFill>
                <a:latin typeface="Trebuchet MS"/>
                <a:ea typeface="Trebuchet MS"/>
                <a:cs typeface="Trebuchet MS"/>
                <a:sym typeface="Trebuchet MS"/>
              </a:rPr>
              <a:t>TEXT: </a:t>
            </a:r>
            <a:r>
              <a:rPr lang="en-US" sz="3300">
                <a:solidFill>
                  <a:schemeClr val="lt1"/>
                </a:solidFill>
                <a:latin typeface="Trebuchet MS"/>
                <a:ea typeface="Trebuchet MS"/>
                <a:cs typeface="Trebuchet MS"/>
                <a:sym typeface="Trebuchet MS"/>
              </a:rPr>
              <a:t>Paste or type your text into a pre-existing placeholder or drag in a new placeholder from the left side of the template. Move it anywhere as needed.</a:t>
            </a:r>
          </a:p>
          <a:p>
            <a:pPr marL="0" marR="0" lvl="0" indent="0" algn="l" rtl="0">
              <a:spcBef>
                <a:spcPts val="0"/>
              </a:spcBef>
              <a:buSzPct val="25000"/>
              <a:buNone/>
            </a:pPr>
            <a:r>
              <a:rPr lang="en-US" sz="3300" b="1" u="sng">
                <a:solidFill>
                  <a:schemeClr val="lt1"/>
                </a:solidFill>
                <a:latin typeface="Trebuchet MS"/>
                <a:ea typeface="Trebuchet MS"/>
                <a:cs typeface="Trebuchet MS"/>
                <a:sym typeface="Trebuchet MS"/>
              </a:rPr>
              <a:t>PHOTOS: </a:t>
            </a:r>
            <a:r>
              <a:rPr lang="en-US" sz="3300">
                <a:solidFill>
                  <a:schemeClr val="lt1"/>
                </a:solidFill>
                <a:latin typeface="Trebuchet MS"/>
                <a:ea typeface="Trebuchet MS"/>
                <a:cs typeface="Trebuchet MS"/>
                <a:sym typeface="Trebuchet MS"/>
              </a:rPr>
              <a:t>Drag in a picture placeholder, size it </a:t>
            </a:r>
            <a:r>
              <a:rPr lang="en-US" sz="3300" u="sng">
                <a:solidFill>
                  <a:schemeClr val="lt1"/>
                </a:solidFill>
                <a:latin typeface="Trebuchet MS"/>
                <a:ea typeface="Trebuchet MS"/>
                <a:cs typeface="Trebuchet MS"/>
                <a:sym typeface="Trebuchet MS"/>
              </a:rPr>
              <a:t>first</a:t>
            </a:r>
            <a:r>
              <a:rPr lang="en-US" sz="3300">
                <a:solidFill>
                  <a:schemeClr val="lt1"/>
                </a:solidFill>
                <a:latin typeface="Trebuchet MS"/>
                <a:ea typeface="Trebuchet MS"/>
                <a:cs typeface="Trebuchet MS"/>
                <a:sym typeface="Trebuchet MS"/>
              </a:rPr>
              <a:t>, click in it and insert a photo from the menu.</a:t>
            </a:r>
          </a:p>
          <a:p>
            <a:pPr marL="0" marR="0" lvl="0" indent="0" algn="l" rtl="0">
              <a:spcBef>
                <a:spcPts val="0"/>
              </a:spcBef>
              <a:buSzPct val="25000"/>
              <a:buNone/>
            </a:pPr>
            <a:r>
              <a:rPr lang="en-US" sz="3300" b="1" u="sng">
                <a:solidFill>
                  <a:schemeClr val="lt1"/>
                </a:solidFill>
                <a:latin typeface="Trebuchet MS"/>
                <a:ea typeface="Trebuchet MS"/>
                <a:cs typeface="Trebuchet MS"/>
                <a:sym typeface="Trebuchet MS"/>
              </a:rPr>
              <a:t>TABLES: </a:t>
            </a:r>
            <a:r>
              <a:rPr lang="en-US" sz="3300">
                <a:solidFill>
                  <a:schemeClr val="lt1"/>
                </a:solidFill>
                <a:latin typeface="Trebuchet MS"/>
                <a:ea typeface="Trebuchet MS"/>
                <a:cs typeface="Trebuchet MS"/>
                <a:sym typeface="Trebuchet MS"/>
              </a:rPr>
              <a:t>You can copy and paste a table from an external document onto this poster template. To adjust  the way the text fits within the cells of a table that has been pasted, </a:t>
            </a:r>
            <a:r>
              <a:rPr lang="en-US" sz="3300" u="sng">
                <a:solidFill>
                  <a:schemeClr val="lt1"/>
                </a:solidFill>
                <a:latin typeface="Trebuchet MS"/>
                <a:ea typeface="Trebuchet MS"/>
                <a:cs typeface="Trebuchet MS"/>
                <a:sym typeface="Trebuchet MS"/>
              </a:rPr>
              <a:t>right-click</a:t>
            </a:r>
            <a:r>
              <a:rPr lang="en-US" sz="3300">
                <a:solidFill>
                  <a:schemeClr val="lt1"/>
                </a:solidFill>
                <a:latin typeface="Trebuchet MS"/>
                <a:ea typeface="Trebuchet MS"/>
                <a:cs typeface="Trebuchet MS"/>
                <a:sym typeface="Trebuchet MS"/>
              </a:rPr>
              <a:t> on the table, click FORMAT SHAPE  then click on TEXT BOX and change the INTERNAL MARGIN values to 0.25</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SzPct val="25000"/>
              <a:buNone/>
            </a:pPr>
            <a:r>
              <a:rPr lang="en-US" sz="3300" b="1">
                <a:solidFill>
                  <a:srgbClr val="FFFF00"/>
                </a:solidFill>
                <a:latin typeface="Trebuchet MS"/>
                <a:ea typeface="Trebuchet MS"/>
                <a:cs typeface="Trebuchet MS"/>
                <a:sym typeface="Trebuchet MS"/>
              </a:rPr>
              <a:t>Modifying the color scheme</a:t>
            </a:r>
          </a:p>
          <a:p>
            <a:pPr marL="0" marR="0" lvl="0" indent="0" algn="l" rtl="0">
              <a:spcBef>
                <a:spcPts val="0"/>
              </a:spcBef>
              <a:buSzPct val="25000"/>
              <a:buNone/>
            </a:pPr>
            <a:r>
              <a:rPr lang="en-US" sz="3300">
                <a:solidFill>
                  <a:schemeClr val="lt1"/>
                </a:solidFill>
                <a:latin typeface="Trebuchet MS"/>
                <a:ea typeface="Trebuchet MS"/>
                <a:cs typeface="Trebuchet MS"/>
                <a:sym typeface="Trebuchet MS"/>
              </a:rPr>
              <a:t>To change the color scheme of this template go to the “Design” menu and click on “Colors”. You can choose from the provide color combinations or you can create your own.</a:t>
            </a: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3300">
              <a:solidFill>
                <a:schemeClr val="lt1"/>
              </a:solidFill>
              <a:latin typeface="Trebuchet MS"/>
              <a:ea typeface="Trebuchet MS"/>
              <a:cs typeface="Trebuchet MS"/>
              <a:sym typeface="Trebuchet MS"/>
            </a:endParaRPr>
          </a:p>
          <a:p>
            <a:pPr marL="0" marR="0" lvl="0" indent="0" algn="l" rtl="0">
              <a:spcBef>
                <a:spcPts val="0"/>
              </a:spcBef>
              <a:buNone/>
            </a:pPr>
            <a:endParaRPr sz="2300">
              <a:solidFill>
                <a:schemeClr val="lt1"/>
              </a:solidFill>
              <a:latin typeface="Trebuchet MS"/>
              <a:ea typeface="Trebuchet MS"/>
              <a:cs typeface="Trebuchet MS"/>
              <a:sym typeface="Trebuchet MS"/>
            </a:endParaRPr>
          </a:p>
          <a:p>
            <a:pPr marL="0" marR="0" lvl="0" indent="0" algn="l" rtl="0">
              <a:spcBef>
                <a:spcPts val="0"/>
              </a:spcBef>
              <a:buNone/>
            </a:pPr>
            <a:endParaRPr sz="2300">
              <a:solidFill>
                <a:schemeClr val="lt1"/>
              </a:solidFill>
              <a:latin typeface="Trebuchet MS"/>
              <a:ea typeface="Trebuchet MS"/>
              <a:cs typeface="Trebuchet MS"/>
              <a:sym typeface="Trebuchet MS"/>
            </a:endParaRPr>
          </a:p>
          <a:p>
            <a:pPr marL="0" marR="0" lvl="0" indent="0" algn="ctr" rtl="0">
              <a:spcBef>
                <a:spcPts val="0"/>
              </a:spcBef>
              <a:buNone/>
            </a:pPr>
            <a:endParaRPr sz="2300" b="1">
              <a:solidFill>
                <a:schemeClr val="lt1"/>
              </a:solidFill>
              <a:latin typeface="Trebuchet MS"/>
              <a:ea typeface="Trebuchet MS"/>
              <a:cs typeface="Trebuchet MS"/>
              <a:sym typeface="Trebuchet MS"/>
            </a:endParaRPr>
          </a:p>
          <a:p>
            <a:pPr marL="0" marR="0" lvl="0" indent="0" algn="l" rtl="0">
              <a:spcBef>
                <a:spcPts val="0"/>
              </a:spcBef>
              <a:buNone/>
            </a:pPr>
            <a:endParaRPr sz="2300" b="1">
              <a:solidFill>
                <a:srgbClr val="FFFF00"/>
              </a:solidFill>
              <a:latin typeface="Trebuchet MS"/>
              <a:ea typeface="Trebuchet MS"/>
              <a:cs typeface="Trebuchet MS"/>
              <a:sym typeface="Trebuchet MS"/>
            </a:endParaRPr>
          </a:p>
          <a:p>
            <a:pPr marL="0" marR="0" lvl="0" indent="0" algn="ctr" rtl="0">
              <a:spcBef>
                <a:spcPts val="0"/>
              </a:spcBef>
              <a:buNone/>
            </a:pPr>
            <a:endParaRPr sz="3300" b="1">
              <a:solidFill>
                <a:schemeClr val="lt1"/>
              </a:solidFill>
              <a:latin typeface="Trebuchet MS"/>
              <a:ea typeface="Trebuchet MS"/>
              <a:cs typeface="Trebuchet MS"/>
              <a:sym typeface="Trebuchet MS"/>
            </a:endParaRPr>
          </a:p>
        </p:txBody>
      </p:sp>
      <p:pic>
        <p:nvPicPr>
          <p:cNvPr id="95" name="Shape 95"/>
          <p:cNvPicPr preferRelativeResize="0"/>
          <p:nvPr/>
        </p:nvPicPr>
        <p:blipFill rotWithShape="1">
          <a:blip r:embed="rId6">
            <a:alphaModFix/>
          </a:blip>
          <a:srcRect/>
          <a:stretch/>
        </p:blipFill>
        <p:spPr>
          <a:xfrm>
            <a:off x="28444168" y="15933103"/>
            <a:ext cx="3864078" cy="2324150"/>
          </a:xfrm>
          <a:prstGeom prst="rect">
            <a:avLst/>
          </a:prstGeom>
          <a:noFill/>
          <a:ln>
            <a:noFill/>
          </a:ln>
        </p:spPr>
      </p:pic>
      <p:pic>
        <p:nvPicPr>
          <p:cNvPr id="96" name="Shape 96"/>
          <p:cNvPicPr preferRelativeResize="0"/>
          <p:nvPr/>
        </p:nvPicPr>
        <p:blipFill rotWithShape="1">
          <a:blip r:embed="rId7">
            <a:alphaModFix/>
          </a:blip>
          <a:srcRect/>
          <a:stretch/>
        </p:blipFill>
        <p:spPr>
          <a:xfrm>
            <a:off x="31184293" y="12952610"/>
            <a:ext cx="460869" cy="349368"/>
          </a:xfrm>
          <a:prstGeom prst="rect">
            <a:avLst/>
          </a:prstGeom>
          <a:noFill/>
          <a:ln w="9525" cap="flat" cmpd="sng">
            <a:solidFill>
              <a:schemeClr val="dk1"/>
            </a:solidFill>
            <a:prstDash val="solid"/>
            <a:miter/>
            <a:headEnd type="none" w="med" len="med"/>
            <a:tailEnd type="none" w="med" len="med"/>
          </a:ln>
        </p:spPr>
      </p:pic>
      <p:sp>
        <p:nvSpPr>
          <p:cNvPr id="97" name="Shape 97"/>
          <p:cNvSpPr txBox="1"/>
          <p:nvPr/>
        </p:nvSpPr>
        <p:spPr>
          <a:xfrm>
            <a:off x="22281970" y="30288771"/>
            <a:ext cx="7074080" cy="2160763"/>
          </a:xfrm>
          <a:prstGeom prst="rect">
            <a:avLst/>
          </a:prstGeom>
          <a:noFill/>
          <a:ln>
            <a:noFill/>
          </a:ln>
        </p:spPr>
        <p:txBody>
          <a:bodyPr lIns="67225" tIns="33600" rIns="67225" bIns="33600" anchor="t" anchorCtr="0">
            <a:noAutofit/>
          </a:bodyPr>
          <a:lstStyle/>
          <a:p>
            <a:pPr marL="0" marR="0" lvl="0" indent="0" algn="l" rtl="0">
              <a:spcBef>
                <a:spcPts val="0"/>
              </a:spcBef>
              <a:buSzPct val="25000"/>
              <a:buNone/>
            </a:pPr>
            <a:r>
              <a:rPr lang="en-US" sz="3500">
                <a:solidFill>
                  <a:schemeClr val="lt1"/>
                </a:solidFill>
                <a:latin typeface="Calibri"/>
                <a:ea typeface="Calibri"/>
                <a:cs typeface="Calibri"/>
                <a:sym typeface="Calibri"/>
              </a:rPr>
              <a:t>© 2011 PosterPresentations.com</a:t>
            </a:r>
            <a:br>
              <a:rPr lang="en-US" sz="3500">
                <a:solidFill>
                  <a:schemeClr val="lt1"/>
                </a:solidFill>
                <a:latin typeface="Calibri"/>
                <a:ea typeface="Calibri"/>
                <a:cs typeface="Calibri"/>
                <a:sym typeface="Calibri"/>
              </a:rPr>
            </a:br>
            <a:r>
              <a:rPr lang="en-US" sz="3500">
                <a:solidFill>
                  <a:schemeClr val="lt1"/>
                </a:solidFill>
                <a:latin typeface="Calibri"/>
                <a:ea typeface="Calibri"/>
                <a:cs typeface="Calibri"/>
                <a:sym typeface="Calibri"/>
              </a:rPr>
              <a:t>    </a:t>
            </a:r>
            <a:r>
              <a:rPr lang="en-US" sz="3300">
                <a:solidFill>
                  <a:schemeClr val="lt1"/>
                </a:solidFill>
                <a:latin typeface="Calibri"/>
                <a:ea typeface="Calibri"/>
                <a:cs typeface="Calibri"/>
                <a:sym typeface="Calibri"/>
              </a:rPr>
              <a:t>2117 Fourth Street , Unit C</a:t>
            </a:r>
            <a:br>
              <a:rPr lang="en-US" sz="3300">
                <a:solidFill>
                  <a:schemeClr val="lt1"/>
                </a:solidFill>
                <a:latin typeface="Calibri"/>
                <a:ea typeface="Calibri"/>
                <a:cs typeface="Calibri"/>
                <a:sym typeface="Calibri"/>
              </a:rPr>
            </a:br>
            <a:r>
              <a:rPr lang="en-US" sz="3300">
                <a:solidFill>
                  <a:schemeClr val="lt1"/>
                </a:solidFill>
                <a:latin typeface="Calibri"/>
                <a:ea typeface="Calibri"/>
                <a:cs typeface="Calibri"/>
                <a:sym typeface="Calibri"/>
              </a:rPr>
              <a:t>    Berkeley CA 94710</a:t>
            </a:r>
            <a:br>
              <a:rPr lang="en-US" sz="3300">
                <a:solidFill>
                  <a:schemeClr val="lt1"/>
                </a:solidFill>
                <a:latin typeface="Calibri"/>
                <a:ea typeface="Calibri"/>
                <a:cs typeface="Calibri"/>
                <a:sym typeface="Calibri"/>
              </a:rPr>
            </a:br>
            <a:r>
              <a:rPr lang="en-US" sz="3300">
                <a:solidFill>
                  <a:schemeClr val="lt1"/>
                </a:solidFill>
                <a:latin typeface="Calibri"/>
                <a:ea typeface="Calibri"/>
                <a:cs typeface="Calibri"/>
                <a:sym typeface="Calibri"/>
              </a:rPr>
              <a:t>    </a:t>
            </a:r>
            <a:r>
              <a:rPr lang="en-US" sz="3300" b="1">
                <a:solidFill>
                  <a:srgbClr val="FFFF00"/>
                </a:solidFill>
                <a:latin typeface="Calibri"/>
                <a:ea typeface="Calibri"/>
                <a:cs typeface="Calibri"/>
                <a:sym typeface="Calibri"/>
              </a:rPr>
              <a:t>posterpresenter@gmail.com</a:t>
            </a:r>
          </a:p>
        </p:txBody>
      </p:sp>
      <p:cxnSp>
        <p:nvCxnSpPr>
          <p:cNvPr id="98" name="Shape 98"/>
          <p:cNvCxnSpPr/>
          <p:nvPr/>
        </p:nvCxnSpPr>
        <p:spPr>
          <a:xfrm>
            <a:off x="22111065" y="30157234"/>
            <a:ext cx="10436152" cy="3296"/>
          </a:xfrm>
          <a:prstGeom prst="straightConnector1">
            <a:avLst/>
          </a:prstGeom>
          <a:noFill/>
          <a:ln w="9525" cap="flat" cmpd="sng">
            <a:solidFill>
              <a:srgbClr val="D8D8D8"/>
            </a:solidFill>
            <a:prstDash val="solid"/>
            <a:round/>
            <a:headEnd type="none" w="med" len="med"/>
            <a:tailEnd type="none" w="med" len="med"/>
          </a:ln>
        </p:spPr>
      </p:cxnSp>
      <p:cxnSp>
        <p:nvCxnSpPr>
          <p:cNvPr id="99" name="Shape 99"/>
          <p:cNvCxnSpPr/>
          <p:nvPr/>
        </p:nvCxnSpPr>
        <p:spPr>
          <a:xfrm>
            <a:off x="22117489" y="4875217"/>
            <a:ext cx="10429728" cy="1606"/>
          </a:xfrm>
          <a:prstGeom prst="straightConnector1">
            <a:avLst/>
          </a:prstGeom>
          <a:noFill/>
          <a:ln w="9525" cap="flat" cmpd="sng">
            <a:solidFill>
              <a:srgbClr val="F2F2F2"/>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6700098" y="169167"/>
            <a:ext cx="16005000" cy="1447800"/>
          </a:xfrm>
          <a:prstGeom prst="rect">
            <a:avLst/>
          </a:prstGeom>
          <a:noFill/>
          <a:ln>
            <a:noFill/>
          </a:ln>
        </p:spPr>
        <p:txBody>
          <a:bodyPr lIns="67225" tIns="33600" rIns="67225" bIns="33600" anchor="ctr" anchorCtr="0">
            <a:noAutofit/>
          </a:bodyPr>
          <a:lstStyle/>
          <a:p>
            <a:pPr marL="0" marR="0" lvl="0" indent="0" algn="ctr" rtl="0">
              <a:spcBef>
                <a:spcPts val="0"/>
              </a:spcBef>
              <a:buClr>
                <a:schemeClr val="lt1"/>
              </a:buClr>
              <a:buSzPct val="25000"/>
              <a:buFont typeface="Trebuchet MS"/>
              <a:buNone/>
            </a:pPr>
            <a:r>
              <a:rPr lang="en-US" sz="7900" b="1" i="0" u="none" strike="noStrike" cap="none">
                <a:solidFill>
                  <a:schemeClr val="lt1"/>
                </a:solidFill>
                <a:latin typeface="Trebuchet MS"/>
                <a:ea typeface="Trebuchet MS"/>
                <a:cs typeface="Trebuchet MS"/>
                <a:sym typeface="Trebuchet MS"/>
              </a:rPr>
              <a:t>Peeko’s Resort</a:t>
            </a:r>
          </a:p>
        </p:txBody>
      </p:sp>
      <p:sp>
        <p:nvSpPr>
          <p:cNvPr id="242" name="Shape 242"/>
          <p:cNvSpPr txBox="1">
            <a:spLocks noGrp="1"/>
          </p:cNvSpPr>
          <p:nvPr>
            <p:ph type="body" idx="1"/>
          </p:nvPr>
        </p:nvSpPr>
        <p:spPr>
          <a:xfrm>
            <a:off x="452095" y="5506544"/>
            <a:ext cx="10365029" cy="9129512"/>
          </a:xfrm>
          <a:prstGeom prst="rect">
            <a:avLst/>
          </a:prstGeom>
          <a:noFill/>
          <a:ln>
            <a:noFill/>
          </a:ln>
        </p:spPr>
        <p:txBody>
          <a:bodyPr lIns="168050" tIns="168050" rIns="168050" bIns="168050" anchor="t" anchorCtr="0">
            <a:noAutofit/>
          </a:bodyPr>
          <a:lstStyle/>
          <a:p>
            <a:pPr marL="0" marR="0" lvl="0" indent="0" algn="l" rtl="0">
              <a:spcBef>
                <a:spcPts val="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Over the past decade we have made giant leaps in the capabilities of interactive media. Two of the most important developments have been VR and motion tracking. These technologies are uniquely capable of creating immersive experiences, but they are not without their faults. VR has yet to be paired with a truly intuitive method of interacting with 3D environments, and motion tracking is traditionally mapped to a fixed 2D screen, which prevents the tracking from being used to its full potential. However, these technologies can be combined to address each other’s shortcomings. Motion tracking provides VR with intuitive controls, and VR creates a 3D environment that allow motion tracking to be used on a larger scale.</a:t>
            </a:r>
          </a:p>
          <a:p>
            <a:pPr marL="0" marR="0" lvl="0" indent="0" algn="l" rtl="0">
              <a:spcBef>
                <a:spcPts val="420"/>
              </a:spcBef>
              <a:spcAft>
                <a:spcPts val="0"/>
              </a:spcAft>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a:p>
            <a:pPr marL="0" marR="0" lvl="0" indent="0" algn="l" rtl="0">
              <a:spcBef>
                <a:spcPts val="42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Our main goal with Peeko’s Resort was to not only explore the possibilities of this combination, but to also pursue implementations with low-price hardware. VR systems such as the Oculus Rift and HTC Vive cost hundreds of dollars and require powerful computers that adds even more to the already exorbitant cost. In this project, we used Samsung GearVR, a Samsung Galaxy S6 Edge, and a Microsoft Kinect. Assuming one already has a phone and a laptop, the GearVR and Kinect combination is significantly cheaper than traditional VR systems.</a:t>
            </a:r>
          </a:p>
          <a:p>
            <a:pPr marL="0" marR="0" lvl="0" indent="0" algn="l" rtl="0">
              <a:spcBef>
                <a:spcPts val="420"/>
              </a:spcBef>
              <a:spcAft>
                <a:spcPts val="0"/>
              </a:spcAft>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a:p>
            <a:pPr marL="0" marR="0" lvl="0" indent="0" algn="l" rtl="0">
              <a:spcBef>
                <a:spcPts val="42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With Peeko’s Resort, we created a set of games to explore the potential of VR and camera-based motion tracking. Our goal was to create immersive and intuitive games that could only be implemented using this unique system. The two games we created are explained on the right. We also chose a beach theme, as it would allow us to create an immersive environment for players to get lost in.</a:t>
            </a:r>
          </a:p>
          <a:p>
            <a:pPr marL="0" marR="0" lvl="0" indent="0" algn="l" rtl="0">
              <a:spcBef>
                <a:spcPts val="420"/>
              </a:spcBef>
              <a:spcAft>
                <a:spcPts val="0"/>
              </a:spcAft>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a:p>
            <a:pPr marL="0" marR="0" lvl="0" indent="0" algn="l" rtl="0">
              <a:spcBef>
                <a:spcPts val="42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43" name="Shape 243"/>
          <p:cNvSpPr txBox="1">
            <a:spLocks noGrp="1"/>
          </p:cNvSpPr>
          <p:nvPr>
            <p:ph type="body" idx="2"/>
          </p:nvPr>
        </p:nvSpPr>
        <p:spPr>
          <a:xfrm>
            <a:off x="461172" y="4903535"/>
            <a:ext cx="10356848"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Introduction</a:t>
            </a:r>
          </a:p>
        </p:txBody>
      </p:sp>
      <p:sp>
        <p:nvSpPr>
          <p:cNvPr id="244" name="Shape 244"/>
          <p:cNvSpPr txBox="1">
            <a:spLocks noGrp="1"/>
          </p:cNvSpPr>
          <p:nvPr>
            <p:ph type="body" idx="5"/>
          </p:nvPr>
        </p:nvSpPr>
        <p:spPr>
          <a:xfrm>
            <a:off x="461170" y="14229215"/>
            <a:ext cx="10359379"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Technical Aspects</a:t>
            </a:r>
          </a:p>
        </p:txBody>
      </p:sp>
      <p:sp>
        <p:nvSpPr>
          <p:cNvPr id="245" name="Shape 245"/>
          <p:cNvSpPr txBox="1">
            <a:spLocks noGrp="1"/>
          </p:cNvSpPr>
          <p:nvPr>
            <p:ph type="body" idx="6"/>
          </p:nvPr>
        </p:nvSpPr>
        <p:spPr>
          <a:xfrm>
            <a:off x="11129171" y="4903535"/>
            <a:ext cx="10356714"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Block Stack</a:t>
            </a:r>
          </a:p>
        </p:txBody>
      </p:sp>
      <p:sp>
        <p:nvSpPr>
          <p:cNvPr id="246" name="Shape 246"/>
          <p:cNvSpPr txBox="1">
            <a:spLocks noGrp="1"/>
          </p:cNvSpPr>
          <p:nvPr>
            <p:ph type="body" idx="7"/>
          </p:nvPr>
        </p:nvSpPr>
        <p:spPr>
          <a:xfrm>
            <a:off x="11129171" y="5506544"/>
            <a:ext cx="10356714" cy="9969743"/>
          </a:xfrm>
          <a:prstGeom prst="rect">
            <a:avLst/>
          </a:prstGeom>
          <a:noFill/>
          <a:ln>
            <a:noFill/>
          </a:ln>
        </p:spPr>
        <p:txBody>
          <a:bodyPr lIns="168050" tIns="168050" rIns="168050" bIns="168050" anchor="t" anchorCtr="0">
            <a:noAutofit/>
          </a:bodyPr>
          <a:lstStyle/>
          <a:p>
            <a:pPr marL="0" marR="0" lvl="0" indent="0" algn="l" rtl="0">
              <a:spcBef>
                <a:spcPts val="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Block Stack is a simple game where a block glides across the top of another block, and the player’s goal is to stop the gliding block once it becomes aligned with the block below it. Once the block is stopped, whatever portion of the gliding block that is not resting over the block below it is chopped off. The gliding block stops and a new block of equal size appears above it and begins to glide over the newly stopped block, and the process repeats. The gliding blocks will get progressively smaller as the player stops the block too early or too late and the overhanging sections get chopped off. This will continue until the player stops the gliding block and no part of it is resting above the block below it.</a:t>
            </a:r>
          </a:p>
          <a:p>
            <a:pPr marL="0" marR="0" lvl="0" indent="0" algn="l" rtl="0">
              <a:spcBef>
                <a:spcPts val="420"/>
              </a:spcBef>
              <a:spcAft>
                <a:spcPts val="0"/>
              </a:spcAft>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a:p>
            <a:pPr marL="0" marR="0" lvl="0" indent="0" algn="l" rtl="0">
              <a:spcBef>
                <a:spcPts val="42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The game sounds simple, but we introduced VR and motion tracking elements into the game to make it both fun and challenging. The play enters the game positioned above the block, and in order to watch the gliding block, they must look downwards onto the gliding block to match it up with the block below it. To stop the block, players must jump. Once the Kinect tracks the jump, the gliding block stops, and either a new gliding block is created or the player loses the game. As the stack gets higher, the blocks begin to move faster. The player camera also moves in tandem with the gliding block, so as the blocks get faster, so does the player.</a:t>
            </a:r>
          </a:p>
          <a:p>
            <a:pPr marL="0" marR="0" lvl="0" indent="0" algn="l" rtl="0">
              <a:spcBef>
                <a:spcPts val="42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
            </a:r>
            <a:br>
              <a:rPr lang="en-US" sz="2100" b="0" i="0" u="none" strike="noStrike" cap="none">
                <a:solidFill>
                  <a:schemeClr val="dk1"/>
                </a:solidFill>
                <a:latin typeface="Trebuchet MS"/>
                <a:ea typeface="Trebuchet MS"/>
                <a:cs typeface="Trebuchet MS"/>
                <a:sym typeface="Trebuchet MS"/>
              </a:rPr>
            </a:br>
            <a:r>
              <a:rPr lang="en-US" sz="2100" b="0" i="0" u="none" strike="noStrike" cap="none">
                <a:solidFill>
                  <a:schemeClr val="dk1"/>
                </a:solidFill>
                <a:latin typeface="Trebuchet MS"/>
                <a:ea typeface="Trebuchet MS"/>
                <a:cs typeface="Trebuchet MS"/>
                <a:sym typeface="Trebuchet MS"/>
              </a:rPr>
              <a:t>In addition to the gameplay elements, we created a beach scene that adds another layer of immersion to the game. The block stack’s shadow grows as more and more blocks are stacked, and this shadow helps convey how much higher the player is getting and also acts as a sort of meter for how well the player is doing. The waves crash along the beach, and as the player gets higher, the sound of the waves grows fainter. There is also a cloud layer that the user reaches once they stack enough blocks. The clouds both convey how high the user is and also obstructs the player’s view to make properly stopping the block more difficult.</a:t>
            </a:r>
          </a:p>
          <a:p>
            <a:pPr marL="0" marR="0" lvl="0" indent="0" algn="l" rtl="0">
              <a:spcBef>
                <a:spcPts val="42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47" name="Shape 247"/>
          <p:cNvSpPr txBox="1">
            <a:spLocks noGrp="1"/>
          </p:cNvSpPr>
          <p:nvPr>
            <p:ph type="body" idx="8"/>
          </p:nvPr>
        </p:nvSpPr>
        <p:spPr>
          <a:xfrm>
            <a:off x="11142382" y="21138212"/>
            <a:ext cx="10353869"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Keep Up</a:t>
            </a:r>
          </a:p>
        </p:txBody>
      </p:sp>
      <p:sp>
        <p:nvSpPr>
          <p:cNvPr id="248" name="Shape 248"/>
          <p:cNvSpPr txBox="1">
            <a:spLocks noGrp="1"/>
          </p:cNvSpPr>
          <p:nvPr>
            <p:ph type="body" idx="9"/>
          </p:nvPr>
        </p:nvSpPr>
        <p:spPr>
          <a:xfrm>
            <a:off x="11142382" y="21698646"/>
            <a:ext cx="10357837" cy="4605198"/>
          </a:xfrm>
          <a:prstGeom prst="rect">
            <a:avLst/>
          </a:prstGeom>
          <a:noFill/>
          <a:ln>
            <a:noFill/>
          </a:ln>
        </p:spPr>
        <p:txBody>
          <a:bodyPr lIns="168050" tIns="168050" rIns="168050" bIns="168050" anchor="t" anchorCtr="0">
            <a:noAutofit/>
          </a:bodyPr>
          <a:lstStyle/>
          <a:p>
            <a:pPr marL="0" marR="0" lvl="0" indent="0" algn="l" rtl="0">
              <a:spcBef>
                <a:spcPts val="0"/>
              </a:spcBef>
              <a:spcAft>
                <a:spcPts val="0"/>
              </a:spcAft>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When children see a balloon floating towards the ground, it is almost instinctual for them to try to keep it from hitting the ground. Some kids hit it with their hands while others try to kick it up with their feet. This basic game is what we tried to replicated with Keep Up. The game starts with a ball dropping right in front of the player, and it is the player’s goal to keep the ball from hitting the ground in anyway possible. We used hand and feet tracking data from the Kinect and use data to position your in-game hands and feet, which can then be used to bounce the ball.</a:t>
            </a:r>
          </a:p>
          <a:p>
            <a:pPr marL="0" marR="0" lvl="0" indent="0" algn="l" rtl="0">
              <a:spcBef>
                <a:spcPts val="420"/>
              </a:spcBef>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
            </a:r>
            <a:br>
              <a:rPr lang="en-US" sz="2100" b="0" i="0" u="none" strike="noStrike" cap="none">
                <a:solidFill>
                  <a:schemeClr val="dk1"/>
                </a:solidFill>
                <a:latin typeface="Trebuchet MS"/>
                <a:ea typeface="Trebuchet MS"/>
                <a:cs typeface="Trebuchet MS"/>
                <a:sym typeface="Trebuchet MS"/>
              </a:rPr>
            </a:br>
            <a:r>
              <a:rPr lang="en-US" sz="2100" b="0" i="0" u="none" strike="noStrike" cap="none">
                <a:solidFill>
                  <a:schemeClr val="dk1"/>
                </a:solidFill>
                <a:latin typeface="Trebuchet MS"/>
                <a:ea typeface="Trebuchet MS"/>
                <a:cs typeface="Trebuchet MS"/>
                <a:sym typeface="Trebuchet MS"/>
              </a:rPr>
              <a:t>We originally planned on implementing positional tracking as well and allowing players to move about the space to follow the ball after they hit it. Due to technical limitations and time constraints, this was unfortunately not properly implemented in the game.</a:t>
            </a:r>
          </a:p>
        </p:txBody>
      </p:sp>
      <p:sp>
        <p:nvSpPr>
          <p:cNvPr id="249" name="Shape 249"/>
          <p:cNvSpPr txBox="1">
            <a:spLocks noGrp="1"/>
          </p:cNvSpPr>
          <p:nvPr>
            <p:ph type="body" idx="13"/>
          </p:nvPr>
        </p:nvSpPr>
        <p:spPr>
          <a:xfrm>
            <a:off x="471864" y="29396709"/>
            <a:ext cx="10348686"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Acknowledgements</a:t>
            </a:r>
          </a:p>
        </p:txBody>
      </p:sp>
      <p:sp>
        <p:nvSpPr>
          <p:cNvPr id="250" name="Shape 250"/>
          <p:cNvSpPr txBox="1">
            <a:spLocks noGrp="1"/>
          </p:cNvSpPr>
          <p:nvPr>
            <p:ph type="body" idx="14"/>
          </p:nvPr>
        </p:nvSpPr>
        <p:spPr>
          <a:xfrm>
            <a:off x="471864" y="29981512"/>
            <a:ext cx="10353869" cy="195524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This project was completed as part of CS 234/334 Mobile Computing (Winter 2017), taught by Prof. Andrew A Chien with TA support by Gushu Li and Ryan Wu.  We gratefully acknowledge the generous support of Samsung in providing GearVR equipment. We would also like to thank Rumen Filkov as we could not have completed this project without his </a:t>
            </a:r>
            <a:r>
              <a:rPr lang="en-US"/>
              <a:t>Kinect</a:t>
            </a:r>
            <a:r>
              <a:rPr lang="en-US" sz="2100" b="0" i="0" u="none" strike="noStrike" cap="none">
                <a:solidFill>
                  <a:schemeClr val="dk1"/>
                </a:solidFill>
                <a:latin typeface="Trebuchet MS"/>
                <a:ea typeface="Trebuchet MS"/>
                <a:cs typeface="Trebuchet MS"/>
                <a:sym typeface="Trebuchet MS"/>
              </a:rPr>
              <a:t> with </a:t>
            </a:r>
            <a:r>
              <a:rPr lang="en-US"/>
              <a:t>MS-</a:t>
            </a:r>
            <a:r>
              <a:rPr lang="en-US" sz="2100" b="0" i="0" u="none" strike="noStrike" cap="none">
                <a:solidFill>
                  <a:schemeClr val="dk1"/>
                </a:solidFill>
                <a:latin typeface="Trebuchet MS"/>
                <a:ea typeface="Trebuchet MS"/>
                <a:cs typeface="Trebuchet MS"/>
                <a:sym typeface="Trebuchet MS"/>
              </a:rPr>
              <a:t>SDK package.</a:t>
            </a:r>
          </a:p>
        </p:txBody>
      </p:sp>
      <p:sp>
        <p:nvSpPr>
          <p:cNvPr id="251" name="Shape 251"/>
          <p:cNvSpPr txBox="1">
            <a:spLocks noGrp="1"/>
          </p:cNvSpPr>
          <p:nvPr>
            <p:ph type="body" idx="15"/>
          </p:nvPr>
        </p:nvSpPr>
        <p:spPr>
          <a:xfrm>
            <a:off x="457200" y="1840985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Takeaways</a:t>
            </a:r>
          </a:p>
        </p:txBody>
      </p:sp>
      <p:sp>
        <p:nvSpPr>
          <p:cNvPr id="252" name="Shape 252"/>
          <p:cNvSpPr txBox="1">
            <a:spLocks noGrp="1"/>
          </p:cNvSpPr>
          <p:nvPr>
            <p:ph type="body" idx="16"/>
          </p:nvPr>
        </p:nvSpPr>
        <p:spPr>
          <a:xfrm>
            <a:off x="452095" y="14824023"/>
            <a:ext cx="10365925" cy="2924737"/>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r>
              <a:rPr lang="en-US" sz="2100" b="0" i="0" u="none" strike="noStrike" cap="none">
                <a:solidFill>
                  <a:schemeClr val="dk1"/>
                </a:solidFill>
                <a:latin typeface="Trebuchet MS"/>
                <a:ea typeface="Trebuchet MS"/>
                <a:cs typeface="Trebuchet MS"/>
                <a:sym typeface="Trebuchet MS"/>
              </a:rPr>
              <a:t>We used a Samsung GearVR with a Galaxy S6 Edge to render our Unity project in VR, and a Microsoft Kinect 1 and a laptop were used to track motion and gesture data. The VR setup had no way to directly get motion tracking data from the Kinect, so we set up a networking system between the laptop and the mobile phone. The phone acted as a server while the laptop was a client. A Unity app ran on the laptop, and this sent Kinect data to the phone. In order to streamline the messaging process, we created specific messages for each game in order to only send the specific information needed for the game.</a:t>
            </a:r>
          </a:p>
        </p:txBody>
      </p:sp>
      <p:sp>
        <p:nvSpPr>
          <p:cNvPr id="253" name="Shape 253"/>
          <p:cNvSpPr txBox="1">
            <a:spLocks noGrp="1"/>
          </p:cNvSpPr>
          <p:nvPr>
            <p:ph type="body" idx="17"/>
          </p:nvPr>
        </p:nvSpPr>
        <p:spPr>
          <a:xfrm>
            <a:off x="455200" y="18990450"/>
            <a:ext cx="10413000" cy="1027050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r>
              <a:rPr lang="en-US"/>
              <a:t>We learned several important things while completing Peeko’s Resort. Firstly, we learned to use our creative and imaginative mindsets to develop ways to combine Virtual Reality and motion tracking. This involved creating games that wouldn’t be able to exist without both technologies and adding various nuanced details to maximize the realisticness of the VR. Some of details include translucent clouds and logarithmic falloff of volume levels. </a:t>
            </a:r>
          </a:p>
          <a:p>
            <a:pPr marL="0" marR="0" lvl="0" indent="0" algn="l" rtl="0">
              <a:spcBef>
                <a:spcPts val="0"/>
              </a:spcBef>
              <a:buClr>
                <a:schemeClr val="dk1"/>
              </a:buClr>
              <a:buSzPct val="25000"/>
              <a:buFont typeface="Arial"/>
              <a:buNone/>
            </a:pPr>
            <a:endParaRPr/>
          </a:p>
          <a:p>
            <a:pPr marL="0" marR="0" lvl="0" indent="0" algn="l" rtl="0">
              <a:spcBef>
                <a:spcPts val="0"/>
              </a:spcBef>
              <a:buClr>
                <a:schemeClr val="dk1"/>
              </a:buClr>
              <a:buSzPct val="25000"/>
              <a:buFont typeface="Arial"/>
              <a:buNone/>
            </a:pPr>
            <a:r>
              <a:rPr lang="en-US"/>
              <a:t>However, we also learned that it can sometimes be beneficial to make certain sacrifices in game development. When tracking bodies and mapping them in VR, after initially trying to making the mappings as realistic as possible, we ended up abstracting out the body parts into primitive shapes. This helped reduce sensory conflict by drawing the user’s attention away from minute differences between their real body and the project of their body in VR. </a:t>
            </a:r>
          </a:p>
          <a:p>
            <a:pPr marL="0" marR="0" lvl="0" indent="0" algn="l" rtl="0">
              <a:spcBef>
                <a:spcPts val="0"/>
              </a:spcBef>
              <a:buClr>
                <a:schemeClr val="dk1"/>
              </a:buClr>
              <a:buSzPct val="25000"/>
              <a:buFont typeface="Arial"/>
              <a:buNone/>
            </a:pPr>
            <a:endParaRPr/>
          </a:p>
          <a:p>
            <a:pPr marL="0" marR="0" lvl="0" indent="0" algn="l" rtl="0">
              <a:spcBef>
                <a:spcPts val="0"/>
              </a:spcBef>
              <a:buClr>
                <a:schemeClr val="dk1"/>
              </a:buClr>
              <a:buSzPct val="25000"/>
              <a:buFont typeface="Arial"/>
              <a:buNone/>
            </a:pPr>
            <a:r>
              <a:rPr lang="en-US"/>
              <a:t>Another important takeaway was that expectations don’t often align with how our implementation will actually play out. For example, although our Block Stack game worked pretty intuitively, spurious network lags or loss of Kinect motion tracking sometimes prevented the game from being played with perfect timing or to completion. As discussed throughout our class, network lag (in our case, between the computer and phone) is a barrier to overcome and not easily fixed. </a:t>
            </a:r>
          </a:p>
          <a:p>
            <a:pPr marL="0" marR="0" lvl="0" indent="0" algn="l" rtl="0">
              <a:spcBef>
                <a:spcPts val="0"/>
              </a:spcBef>
              <a:buClr>
                <a:schemeClr val="dk1"/>
              </a:buClr>
              <a:buSzPct val="25000"/>
              <a:buFont typeface="Arial"/>
              <a:buNone/>
            </a:pPr>
            <a:endParaRPr/>
          </a:p>
          <a:p>
            <a:pPr marL="0" marR="0" lvl="0" indent="0" algn="l" rtl="0">
              <a:spcBef>
                <a:spcPts val="0"/>
              </a:spcBef>
              <a:buClr>
                <a:schemeClr val="dk1"/>
              </a:buClr>
              <a:buSzPct val="25000"/>
              <a:buFont typeface="Arial"/>
              <a:buNone/>
            </a:pPr>
            <a:r>
              <a:rPr lang="en-US"/>
              <a:t>Working with Kinect and VR also offered a lot of insight into working with sensing and mobile technologies. We took advantage of extensive libraries and documentation that exist, including joint and motion tracking. Nonetheless, we ran into several issues with the way Kinect does body tracking. Kinect senses bodies based on arm placement, and so the Kinect doesn’t know how to interpret a sideways person.  Likewise, when a person is facing away from the sensor, Kinect simply believes the person is facing forward. We worked around these issues by tailoring our games to not require facing sideways or backwards, but this limited our vision of a fully 3D environment. </a:t>
            </a:r>
          </a:p>
        </p:txBody>
      </p:sp>
      <p:sp>
        <p:nvSpPr>
          <p:cNvPr id="254" name="Shape 254"/>
          <p:cNvSpPr txBox="1">
            <a:spLocks noGrp="1"/>
          </p:cNvSpPr>
          <p:nvPr>
            <p:ph type="body" idx="18"/>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55" name="Shape 255"/>
          <p:cNvSpPr txBox="1">
            <a:spLocks noGrp="1"/>
          </p:cNvSpPr>
          <p:nvPr>
            <p:ph type="body" idx="19"/>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56" name="Shape 256"/>
          <p:cNvSpPr txBox="1">
            <a:spLocks noGrp="1"/>
          </p:cNvSpPr>
          <p:nvPr>
            <p:ph type="body" idx="20"/>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57" name="Shape 257"/>
          <p:cNvSpPr txBox="1">
            <a:spLocks noGrp="1"/>
          </p:cNvSpPr>
          <p:nvPr>
            <p:ph type="body" idx="21"/>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58" name="Shape 258"/>
          <p:cNvSpPr txBox="1">
            <a:spLocks noGrp="1"/>
          </p:cNvSpPr>
          <p:nvPr>
            <p:ph type="body" idx="22"/>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59" name="Shape 259"/>
          <p:cNvSpPr txBox="1">
            <a:spLocks noGrp="1"/>
          </p:cNvSpPr>
          <p:nvPr>
            <p:ph type="body" idx="23"/>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60" name="Shape 260"/>
          <p:cNvSpPr txBox="1">
            <a:spLocks noGrp="1"/>
          </p:cNvSpPr>
          <p:nvPr>
            <p:ph type="body" idx="24"/>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61" name="Shape 261"/>
          <p:cNvSpPr txBox="1">
            <a:spLocks noGrp="1"/>
          </p:cNvSpPr>
          <p:nvPr>
            <p:ph type="body" idx="25"/>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62" name="Shape 262"/>
          <p:cNvSpPr txBox="1">
            <a:spLocks noGrp="1"/>
          </p:cNvSpPr>
          <p:nvPr>
            <p:ph type="body" idx="26"/>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63" name="Shape 263"/>
          <p:cNvSpPr txBox="1">
            <a:spLocks noGrp="1"/>
          </p:cNvSpPr>
          <p:nvPr>
            <p:ph type="body" idx="27"/>
          </p:nvPr>
        </p:nvSpPr>
        <p:spPr>
          <a:xfrm>
            <a:off x="-10582274" y="22497260"/>
            <a:ext cx="10412889" cy="662580"/>
          </a:xfrm>
          <a:prstGeom prst="rect">
            <a:avLst/>
          </a:prstGeom>
          <a:noFill/>
          <a:ln>
            <a:noFill/>
          </a:ln>
        </p:spPr>
        <p:txBody>
          <a:bodyPr lIns="168050" tIns="168050" rIns="168050" bIns="168050" anchor="t" anchorCtr="0">
            <a:noAutofit/>
          </a:bodyPr>
          <a:lstStyle/>
          <a:p>
            <a:pPr marL="0" marR="0" lvl="0" indent="0" algn="l" rtl="0">
              <a:spcBef>
                <a:spcPts val="0"/>
              </a:spcBef>
              <a:buClr>
                <a:schemeClr val="dk1"/>
              </a:buClr>
              <a:buSzPct val="25000"/>
              <a:buFont typeface="Arial"/>
              <a:buNone/>
            </a:pPr>
            <a:endParaRPr sz="2100" b="0" i="0" u="none" strike="noStrike" cap="none">
              <a:solidFill>
                <a:schemeClr val="dk1"/>
              </a:solidFill>
              <a:latin typeface="Trebuchet MS"/>
              <a:ea typeface="Trebuchet MS"/>
              <a:cs typeface="Trebuchet MS"/>
              <a:sym typeface="Trebuchet MS"/>
            </a:endParaRPr>
          </a:p>
        </p:txBody>
      </p:sp>
      <p:sp>
        <p:nvSpPr>
          <p:cNvPr id="264" name="Shape 264"/>
          <p:cNvSpPr>
            <a:spLocks noGrp="1"/>
          </p:cNvSpPr>
          <p:nvPr>
            <p:ph type="pic" idx="28"/>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5" name="Shape 265"/>
          <p:cNvSpPr>
            <a:spLocks noGrp="1"/>
          </p:cNvSpPr>
          <p:nvPr>
            <p:ph type="pic" idx="29"/>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6" name="Shape 266"/>
          <p:cNvSpPr>
            <a:spLocks noGrp="1"/>
          </p:cNvSpPr>
          <p:nvPr>
            <p:ph type="pic" idx="30"/>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7" name="Shape 267"/>
          <p:cNvSpPr>
            <a:spLocks noGrp="1"/>
          </p:cNvSpPr>
          <p:nvPr>
            <p:ph type="pic" idx="31"/>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8" name="Shape 268"/>
          <p:cNvSpPr>
            <a:spLocks noGrp="1"/>
          </p:cNvSpPr>
          <p:nvPr>
            <p:ph type="pic" idx="32"/>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9" name="Shape 269"/>
          <p:cNvSpPr>
            <a:spLocks noGrp="1"/>
          </p:cNvSpPr>
          <p:nvPr>
            <p:ph type="pic" idx="33"/>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0" name="Shape 270"/>
          <p:cNvSpPr>
            <a:spLocks noGrp="1"/>
          </p:cNvSpPr>
          <p:nvPr>
            <p:ph type="pic" idx="34"/>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1" name="Shape 271"/>
          <p:cNvSpPr>
            <a:spLocks noGrp="1"/>
          </p:cNvSpPr>
          <p:nvPr>
            <p:ph type="pic" idx="35"/>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2" name="Shape 272"/>
          <p:cNvSpPr>
            <a:spLocks noGrp="1"/>
          </p:cNvSpPr>
          <p:nvPr>
            <p:ph type="pic" idx="36"/>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3" name="Shape 273"/>
          <p:cNvSpPr>
            <a:spLocks noGrp="1"/>
          </p:cNvSpPr>
          <p:nvPr>
            <p:ph type="pic" idx="37"/>
          </p:nvPr>
        </p:nvSpPr>
        <p:spPr>
          <a:xfrm>
            <a:off x="-7578907" y="25369576"/>
            <a:ext cx="4685569" cy="5734497"/>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4" name="Shape 274"/>
          <p:cNvSpPr txBox="1">
            <a:spLocks noGrp="1"/>
          </p:cNvSpPr>
          <p:nvPr>
            <p:ph type="body" idx="39"/>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75" name="Shape 275"/>
          <p:cNvSpPr txBox="1">
            <a:spLocks noGrp="1"/>
          </p:cNvSpPr>
          <p:nvPr>
            <p:ph type="body" idx="40"/>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76" name="Shape 276"/>
          <p:cNvSpPr txBox="1">
            <a:spLocks noGrp="1"/>
          </p:cNvSpPr>
          <p:nvPr>
            <p:ph type="body" idx="41"/>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77" name="Shape 277"/>
          <p:cNvSpPr txBox="1">
            <a:spLocks noGrp="1"/>
          </p:cNvSpPr>
          <p:nvPr>
            <p:ph type="body" idx="42"/>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78" name="Shape 278"/>
          <p:cNvSpPr txBox="1">
            <a:spLocks noGrp="1"/>
          </p:cNvSpPr>
          <p:nvPr>
            <p:ph type="body" idx="43"/>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79" name="Shape 279"/>
          <p:cNvSpPr txBox="1">
            <a:spLocks noGrp="1"/>
          </p:cNvSpPr>
          <p:nvPr>
            <p:ph type="body" idx="44"/>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0" name="Shape 280"/>
          <p:cNvSpPr txBox="1">
            <a:spLocks noGrp="1"/>
          </p:cNvSpPr>
          <p:nvPr>
            <p:ph type="body" idx="45"/>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1" name="Shape 281"/>
          <p:cNvSpPr txBox="1">
            <a:spLocks noGrp="1"/>
          </p:cNvSpPr>
          <p:nvPr>
            <p:ph type="body" idx="46"/>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2" name="Shape 282"/>
          <p:cNvSpPr txBox="1">
            <a:spLocks noGrp="1"/>
          </p:cNvSpPr>
          <p:nvPr>
            <p:ph type="body" idx="47"/>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3" name="Shape 283"/>
          <p:cNvSpPr txBox="1">
            <a:spLocks noGrp="1"/>
          </p:cNvSpPr>
          <p:nvPr>
            <p:ph type="body" idx="48"/>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4" name="Shape 284"/>
          <p:cNvSpPr txBox="1">
            <a:spLocks noGrp="1"/>
          </p:cNvSpPr>
          <p:nvPr>
            <p:ph type="body" idx="49"/>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5" name="Shape 285"/>
          <p:cNvSpPr txBox="1">
            <a:spLocks noGrp="1"/>
          </p:cNvSpPr>
          <p:nvPr>
            <p:ph type="body" idx="50"/>
          </p:nvPr>
        </p:nvSpPr>
        <p:spPr>
          <a:xfrm>
            <a:off x="-10582275" y="19441946"/>
            <a:ext cx="10403363" cy="582043"/>
          </a:xfrm>
          <a:prstGeom prst="rect">
            <a:avLst/>
          </a:prstGeom>
          <a:solidFill>
            <a:srgbClr val="2C3F7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endParaRPr sz="2900" b="1" i="0" u="none" strike="noStrike" cap="none">
              <a:solidFill>
                <a:schemeClr val="lt1"/>
              </a:solidFill>
              <a:latin typeface="Calibri"/>
              <a:ea typeface="Calibri"/>
              <a:cs typeface="Calibri"/>
              <a:sym typeface="Calibri"/>
            </a:endParaRPr>
          </a:p>
        </p:txBody>
      </p:sp>
      <p:sp>
        <p:nvSpPr>
          <p:cNvPr id="286" name="Shape 286"/>
          <p:cNvSpPr txBox="1">
            <a:spLocks noGrp="1"/>
          </p:cNvSpPr>
          <p:nvPr>
            <p:ph type="body" idx="53"/>
          </p:nvPr>
        </p:nvSpPr>
        <p:spPr>
          <a:xfrm>
            <a:off x="6700096" y="2897125"/>
            <a:ext cx="15999600" cy="1280100"/>
          </a:xfrm>
          <a:prstGeom prst="rect">
            <a:avLst/>
          </a:prstGeom>
          <a:noFill/>
          <a:ln>
            <a:noFill/>
          </a:ln>
        </p:spPr>
        <p:txBody>
          <a:bodyPr lIns="67225" tIns="33600" rIns="67225" bIns="33600" anchor="t" anchorCtr="0">
            <a:noAutofit/>
          </a:bodyPr>
          <a:lstStyle/>
          <a:p>
            <a:pPr marL="1210072" marR="0" lvl="0" indent="-1210072" algn="ctr" rtl="0">
              <a:spcBef>
                <a:spcPts val="0"/>
              </a:spcBef>
              <a:buClr>
                <a:schemeClr val="lt1"/>
              </a:buClr>
              <a:buSzPct val="25000"/>
              <a:buFont typeface="Arial"/>
              <a:buNone/>
            </a:pPr>
            <a:r>
              <a:rPr lang="en-US" sz="4900" b="0" i="0" u="none" strike="noStrike" cap="none">
                <a:solidFill>
                  <a:schemeClr val="lt1"/>
                </a:solidFill>
                <a:latin typeface="Calibri"/>
                <a:ea typeface="Calibri"/>
                <a:cs typeface="Calibri"/>
                <a:sym typeface="Calibri"/>
              </a:rPr>
              <a:t>Charlie Kupets / </a:t>
            </a:r>
            <a:r>
              <a:rPr lang="en-US"/>
              <a:t>Alex Mueller / </a:t>
            </a:r>
            <a:r>
              <a:rPr lang="en-US" sz="4900" b="0" i="0" u="none" strike="noStrike" cap="none">
                <a:solidFill>
                  <a:schemeClr val="lt1"/>
                </a:solidFill>
                <a:latin typeface="Calibri"/>
                <a:ea typeface="Calibri"/>
                <a:cs typeface="Calibri"/>
                <a:sym typeface="Calibri"/>
              </a:rPr>
              <a:t>Salina Wu</a:t>
            </a:r>
          </a:p>
        </p:txBody>
      </p:sp>
      <p:sp>
        <p:nvSpPr>
          <p:cNvPr id="287" name="Shape 287"/>
          <p:cNvSpPr txBox="1">
            <a:spLocks noGrp="1"/>
          </p:cNvSpPr>
          <p:nvPr>
            <p:ph type="body" idx="54"/>
          </p:nvPr>
        </p:nvSpPr>
        <p:spPr>
          <a:xfrm>
            <a:off x="6700096" y="1616967"/>
            <a:ext cx="15999600" cy="1280100"/>
          </a:xfrm>
          <a:prstGeom prst="rect">
            <a:avLst/>
          </a:prstGeom>
          <a:noFill/>
          <a:ln>
            <a:noFill/>
          </a:ln>
        </p:spPr>
        <p:txBody>
          <a:bodyPr lIns="67225" tIns="33600" rIns="67225" bIns="33600" anchor="t" anchorCtr="0">
            <a:noAutofit/>
          </a:bodyPr>
          <a:lstStyle/>
          <a:p>
            <a:pPr marL="1210072" marR="0" lvl="0" indent="-1210072" algn="ctr" rtl="0">
              <a:spcBef>
                <a:spcPts val="0"/>
              </a:spcBef>
              <a:buClr>
                <a:schemeClr val="lt1"/>
              </a:buClr>
              <a:buSzPct val="25000"/>
              <a:buFont typeface="Arial"/>
              <a:buNone/>
            </a:pPr>
            <a:r>
              <a:rPr lang="en-US" sz="6400" b="0" i="0" u="none" strike="noStrike" cap="none">
                <a:solidFill>
                  <a:schemeClr val="lt1"/>
                </a:solidFill>
                <a:latin typeface="Calibri"/>
                <a:ea typeface="Calibri"/>
                <a:cs typeface="Calibri"/>
                <a:sym typeface="Calibri"/>
              </a:rPr>
              <a:t>team hermit crab</a:t>
            </a:r>
          </a:p>
        </p:txBody>
      </p:sp>
      <p:sp>
        <p:nvSpPr>
          <p:cNvPr id="288" name="Shape 288"/>
          <p:cNvSpPr txBox="1"/>
          <p:nvPr/>
        </p:nvSpPr>
        <p:spPr>
          <a:xfrm>
            <a:off x="442568" y="7311992"/>
            <a:ext cx="184666" cy="1061828"/>
          </a:xfrm>
          <a:prstGeom prst="rect">
            <a:avLst/>
          </a:prstGeom>
          <a:noFill/>
          <a:ln>
            <a:noFill/>
          </a:ln>
        </p:spPr>
        <p:txBody>
          <a:bodyPr lIns="91425" tIns="45700" rIns="91425" bIns="45700" anchor="t" anchorCtr="0">
            <a:noAutofit/>
          </a:bodyPr>
          <a:lstStyle/>
          <a:p>
            <a:pPr marL="0" marR="0" lvl="0" indent="0" algn="l" rtl="0">
              <a:spcBef>
                <a:spcPts val="0"/>
              </a:spcBef>
              <a:buNone/>
            </a:pPr>
            <a:endParaRPr sz="6300">
              <a:solidFill>
                <a:schemeClr val="dk1"/>
              </a:solidFill>
              <a:latin typeface="Calibri"/>
              <a:ea typeface="Calibri"/>
              <a:cs typeface="Calibri"/>
              <a:sym typeface="Calibri"/>
            </a:endParaRPr>
          </a:p>
        </p:txBody>
      </p:sp>
      <p:sp>
        <p:nvSpPr>
          <p:cNvPr id="289" name="Shape 289"/>
          <p:cNvSpPr txBox="1">
            <a:spLocks noGrp="1"/>
          </p:cNvSpPr>
          <p:nvPr>
            <p:ph type="body" idx="51"/>
          </p:nvPr>
        </p:nvSpPr>
        <p:spPr>
          <a:xfrm>
            <a:off x="-2445642" y="2022802"/>
            <a:ext cx="1445053" cy="582043"/>
          </a:xfrm>
          <a:prstGeom prst="rect">
            <a:avLst/>
          </a:prstGeom>
          <a:solidFill>
            <a:srgbClr val="000000"/>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2900" b="1" i="0" u="none" strike="noStrike" cap="none">
                <a:solidFill>
                  <a:schemeClr val="lt1"/>
                </a:solidFill>
                <a:latin typeface="Calibri"/>
                <a:ea typeface="Calibri"/>
                <a:cs typeface="Calibri"/>
                <a:sym typeface="Calibri"/>
              </a:rPr>
              <a:t>24in X</a:t>
            </a:r>
          </a:p>
        </p:txBody>
      </p:sp>
      <p:sp>
        <p:nvSpPr>
          <p:cNvPr id="290" name="Shape 290"/>
          <p:cNvSpPr txBox="1">
            <a:spLocks noGrp="1"/>
          </p:cNvSpPr>
          <p:nvPr>
            <p:ph type="body" idx="51"/>
          </p:nvPr>
        </p:nvSpPr>
        <p:spPr>
          <a:xfrm>
            <a:off x="-10582274" y="2506123"/>
            <a:ext cx="941990" cy="597432"/>
          </a:xfrm>
          <a:prstGeom prst="rect">
            <a:avLst/>
          </a:prstGeom>
          <a:solidFill>
            <a:schemeClr val="dk1"/>
          </a:solidFill>
          <a:ln>
            <a:noFill/>
          </a:ln>
        </p:spPr>
        <p:txBody>
          <a:bodyPr lIns="67225" tIns="67225" rIns="67225" bIns="67225" anchor="ctr" anchorCtr="0">
            <a:noAutofit/>
          </a:bodyPr>
          <a:lstStyle/>
          <a:p>
            <a:pPr marL="1210072" marR="0" lvl="0" indent="-1210072" algn="ctr" rtl="0">
              <a:spcBef>
                <a:spcPts val="0"/>
              </a:spcBef>
              <a:buClr>
                <a:schemeClr val="lt1"/>
              </a:buClr>
              <a:buSzPct val="25000"/>
              <a:buFont typeface="Arial"/>
              <a:buNone/>
            </a:pPr>
            <a:r>
              <a:rPr lang="en-US" sz="3000" b="1" i="0" u="none" strike="noStrike" cap="none">
                <a:solidFill>
                  <a:schemeClr val="lt1"/>
                </a:solidFill>
                <a:latin typeface="Calibri"/>
                <a:ea typeface="Calibri"/>
                <a:cs typeface="Calibri"/>
                <a:sym typeface="Calibri"/>
              </a:rPr>
              <a:t>36in </a:t>
            </a:r>
          </a:p>
        </p:txBody>
      </p:sp>
      <p:pic>
        <p:nvPicPr>
          <p:cNvPr id="291" name="Shape 291"/>
          <p:cNvPicPr preferRelativeResize="0"/>
          <p:nvPr/>
        </p:nvPicPr>
        <p:blipFill>
          <a:blip r:embed="rId3">
            <a:alphaModFix/>
          </a:blip>
          <a:stretch>
            <a:fillRect/>
          </a:stretch>
        </p:blipFill>
        <p:spPr>
          <a:xfrm>
            <a:off x="11872423" y="26303850"/>
            <a:ext cx="9179923" cy="4605200"/>
          </a:xfrm>
          <a:prstGeom prst="rect">
            <a:avLst/>
          </a:prstGeom>
          <a:noFill/>
          <a:ln>
            <a:noFill/>
          </a:ln>
        </p:spPr>
      </p:pic>
      <p:sp>
        <p:nvSpPr>
          <p:cNvPr id="292" name="Shape 292"/>
          <p:cNvSpPr txBox="1"/>
          <p:nvPr/>
        </p:nvSpPr>
        <p:spPr>
          <a:xfrm>
            <a:off x="11858625" y="20212050"/>
            <a:ext cx="9020100" cy="662700"/>
          </a:xfrm>
          <a:prstGeom prst="rect">
            <a:avLst/>
          </a:prstGeom>
          <a:noFill/>
          <a:ln>
            <a:noFill/>
          </a:ln>
        </p:spPr>
        <p:txBody>
          <a:bodyPr lIns="91425" tIns="91425" rIns="91425" bIns="91425" anchor="t" anchorCtr="0">
            <a:noAutofit/>
          </a:bodyPr>
          <a:lstStyle/>
          <a:p>
            <a:pPr lvl="0">
              <a:spcBef>
                <a:spcPts val="0"/>
              </a:spcBef>
              <a:buNone/>
            </a:pPr>
            <a:r>
              <a:rPr lang="en-US"/>
              <a:t>Fig. 1: Block stack. The user looks down onto the  top of the stacks so they can align the gliding block. Jumping would create a new block on top of the stack. </a:t>
            </a:r>
          </a:p>
        </p:txBody>
      </p:sp>
      <p:sp>
        <p:nvSpPr>
          <p:cNvPr id="293" name="Shape 293"/>
          <p:cNvSpPr txBox="1"/>
          <p:nvPr/>
        </p:nvSpPr>
        <p:spPr>
          <a:xfrm>
            <a:off x="11858625" y="31013400"/>
            <a:ext cx="9020100" cy="662700"/>
          </a:xfrm>
          <a:prstGeom prst="rect">
            <a:avLst/>
          </a:prstGeom>
          <a:noFill/>
          <a:ln>
            <a:noFill/>
          </a:ln>
        </p:spPr>
        <p:txBody>
          <a:bodyPr lIns="91425" tIns="91425" rIns="91425" bIns="91425" anchor="t" anchorCtr="0">
            <a:noAutofit/>
          </a:bodyPr>
          <a:lstStyle/>
          <a:p>
            <a:pPr lvl="0" rtl="0">
              <a:spcBef>
                <a:spcPts val="0"/>
              </a:spcBef>
              <a:buNone/>
            </a:pPr>
            <a:r>
              <a:rPr lang="en-US"/>
              <a:t>Fig. 2: Keep Up. The blocks are mapped to the user’s hands, and the ball is the balloon. The user moves her hands to trigger the blocks to move, trying to hit the balloon upwards. </a:t>
            </a:r>
          </a:p>
        </p:txBody>
      </p:sp>
      <p:pic>
        <p:nvPicPr>
          <p:cNvPr id="294" name="Shape 294" descr="latest"/>
          <p:cNvPicPr preferRelativeResize="0"/>
          <p:nvPr/>
        </p:nvPicPr>
        <p:blipFill>
          <a:blip r:embed="rId4">
            <a:alphaModFix/>
          </a:blip>
          <a:stretch>
            <a:fillRect/>
          </a:stretch>
        </p:blipFill>
        <p:spPr>
          <a:xfrm>
            <a:off x="314100" y="332973"/>
            <a:ext cx="8453225" cy="3377900"/>
          </a:xfrm>
          <a:prstGeom prst="rect">
            <a:avLst/>
          </a:prstGeom>
          <a:noFill/>
          <a:ln>
            <a:noFill/>
          </a:ln>
        </p:spPr>
      </p:pic>
      <p:pic>
        <p:nvPicPr>
          <p:cNvPr id="295" name="Shape 295"/>
          <p:cNvPicPr preferRelativeResize="0"/>
          <p:nvPr/>
        </p:nvPicPr>
        <p:blipFill>
          <a:blip r:embed="rId5">
            <a:alphaModFix/>
          </a:blip>
          <a:stretch>
            <a:fillRect/>
          </a:stretch>
        </p:blipFill>
        <p:spPr>
          <a:xfrm>
            <a:off x="12117737" y="15368842"/>
            <a:ext cx="8379575" cy="4452945"/>
          </a:xfrm>
          <a:prstGeom prst="rect">
            <a:avLst/>
          </a:prstGeom>
          <a:noFill/>
          <a:ln w="9525" cap="flat" cmpd="sng">
            <a:solidFill>
              <a:schemeClr val="dk2"/>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PosterPresentations.com-100CMx140CM">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ssic - Wide Center">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1343</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Calibri</vt:lpstr>
      <vt:lpstr>Trebuchet MS</vt:lpstr>
      <vt:lpstr>PosterPresentations.com-100CMx140CM</vt:lpstr>
      <vt:lpstr>Classic - Wide Center</vt:lpstr>
      <vt:lpstr>Peeko’s Resort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Peeko’s Resort</dc:title>
  <dc:creator>alex</dc:creator>
  <cp:lastModifiedBy>Alex Mueller</cp:lastModifiedBy>
  <cp:revision>1</cp:revision>
  <dcterms:modified xsi:type="dcterms:W3CDTF">2017-03-18T21:31:27Z</dcterms:modified>
</cp:coreProperties>
</file>