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19456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 d="100"/>
          <a:sy n="13" d="100"/>
        </p:scale>
        <p:origin x="23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104"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105"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106"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107" name="PlaceHolder 5"/>
          <p:cNvSpPr>
            <a:spLocks noGrp="1"/>
          </p:cNvSpPr>
          <p:nvPr>
            <p:ph type="sldNum"/>
          </p:nvPr>
        </p:nvSpPr>
        <p:spPr>
          <a:xfrm>
            <a:off x="4399200" y="9555480"/>
            <a:ext cx="3372840" cy="502560"/>
          </a:xfrm>
          <a:prstGeom prst="rect">
            <a:avLst/>
          </a:prstGeom>
        </p:spPr>
        <p:txBody>
          <a:bodyPr lIns="0" tIns="0" rIns="0" bIns="0" anchor="b"/>
          <a:lstStyle/>
          <a:p>
            <a:pPr algn="r"/>
            <a:fld id="{96D9E5C9-F103-4A98-8A55-53C553B5FD02}" type="slidenum">
              <a:rPr lang="en-US" sz="1400">
                <a:latin typeface="Times New Roman"/>
              </a:rP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body"/>
          </p:nvPr>
        </p:nvSpPr>
        <p:spPr>
          <a:xfrm>
            <a:off x="685800" y="4343400"/>
            <a:ext cx="5486040" cy="4114440"/>
          </a:xfrm>
          <a:prstGeom prst="rect">
            <a:avLst/>
          </a:prstGeom>
        </p:spPr>
        <p:txBody>
          <a:bodyPr/>
          <a:lstStyle/>
          <a:p>
            <a:endParaRPr/>
          </a:p>
        </p:txBody>
      </p:sp>
      <p:sp>
        <p:nvSpPr>
          <p:cNvPr id="150" name="TextShape 2"/>
          <p:cNvSpPr txBox="1"/>
          <p:nvPr/>
        </p:nvSpPr>
        <p:spPr>
          <a:xfrm>
            <a:off x="3884760" y="8685360"/>
            <a:ext cx="2971440" cy="456840"/>
          </a:xfrm>
          <a:prstGeom prst="rect">
            <a:avLst/>
          </a:prstGeom>
        </p:spPr>
        <p:txBody>
          <a:bodyPr anchor="b"/>
          <a:lstStyle/>
          <a:p>
            <a:pPr algn="r">
              <a:lnSpc>
                <a:spcPct val="100000"/>
              </a:lnSpc>
            </a:pPr>
            <a:fld id="{E1DFFB88-B4D2-4E7A-875D-16F17D6E77A0}" type="slidenum">
              <a:rPr lang="en-US" sz="1200">
                <a:solidFill>
                  <a:srgbClr val="000000"/>
                </a:solidFill>
                <a:latin typeface="+mn-lt"/>
                <a:ea typeface="+mn-ea"/>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
        <p:nvSpPr>
          <p:cNvPr id="91" name="PlaceHolder 2"/>
          <p:cNvSpPr>
            <a:spLocks noGrp="1"/>
          </p:cNvSpPr>
          <p:nvPr>
            <p:ph type="body"/>
          </p:nvPr>
        </p:nvSpPr>
        <p:spPr>
          <a:xfrm>
            <a:off x="452160" y="5506560"/>
            <a:ext cx="10364760" cy="9267480"/>
          </a:xfrm>
          <a:prstGeom prst="rect">
            <a:avLst/>
          </a:prstGeom>
        </p:spPr>
        <p:txBody>
          <a:bodyPr lIns="0" tIns="0" rIns="0" bIns="0"/>
          <a:lstStyle/>
          <a:p>
            <a:endParaRPr/>
          </a:p>
        </p:txBody>
      </p:sp>
      <p:sp>
        <p:nvSpPr>
          <p:cNvPr id="92" name="PlaceHolder 3"/>
          <p:cNvSpPr>
            <a:spLocks noGrp="1"/>
          </p:cNvSpPr>
          <p:nvPr>
            <p:ph type="body"/>
          </p:nvPr>
        </p:nvSpPr>
        <p:spPr>
          <a:xfrm>
            <a:off x="452160" y="15654960"/>
            <a:ext cx="10364760" cy="92674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
        <p:nvSpPr>
          <p:cNvPr id="94" name="PlaceHolder 2"/>
          <p:cNvSpPr>
            <a:spLocks noGrp="1"/>
          </p:cNvSpPr>
          <p:nvPr>
            <p:ph type="body"/>
          </p:nvPr>
        </p:nvSpPr>
        <p:spPr>
          <a:xfrm>
            <a:off x="452160" y="5506560"/>
            <a:ext cx="5057640" cy="9267480"/>
          </a:xfrm>
          <a:prstGeom prst="rect">
            <a:avLst/>
          </a:prstGeom>
        </p:spPr>
        <p:txBody>
          <a:bodyPr lIns="0" tIns="0" rIns="0" bIns="0"/>
          <a:lstStyle/>
          <a:p>
            <a:endParaRPr/>
          </a:p>
        </p:txBody>
      </p:sp>
      <p:sp>
        <p:nvSpPr>
          <p:cNvPr id="95" name="PlaceHolder 3"/>
          <p:cNvSpPr>
            <a:spLocks noGrp="1"/>
          </p:cNvSpPr>
          <p:nvPr>
            <p:ph type="body"/>
          </p:nvPr>
        </p:nvSpPr>
        <p:spPr>
          <a:xfrm>
            <a:off x="5763240" y="5506560"/>
            <a:ext cx="5057640" cy="9267480"/>
          </a:xfrm>
          <a:prstGeom prst="rect">
            <a:avLst/>
          </a:prstGeom>
        </p:spPr>
        <p:txBody>
          <a:bodyPr lIns="0" tIns="0" rIns="0" bIns="0"/>
          <a:lstStyle/>
          <a:p>
            <a:endParaRPr/>
          </a:p>
        </p:txBody>
      </p:sp>
      <p:sp>
        <p:nvSpPr>
          <p:cNvPr id="96" name="PlaceHolder 4"/>
          <p:cNvSpPr>
            <a:spLocks noGrp="1"/>
          </p:cNvSpPr>
          <p:nvPr>
            <p:ph type="body"/>
          </p:nvPr>
        </p:nvSpPr>
        <p:spPr>
          <a:xfrm>
            <a:off x="5763240" y="15654960"/>
            <a:ext cx="5057640" cy="9267480"/>
          </a:xfrm>
          <a:prstGeom prst="rect">
            <a:avLst/>
          </a:prstGeom>
        </p:spPr>
        <p:txBody>
          <a:bodyPr lIns="0" tIns="0" rIns="0" bIns="0"/>
          <a:lstStyle/>
          <a:p>
            <a:endParaRPr/>
          </a:p>
        </p:txBody>
      </p:sp>
      <p:sp>
        <p:nvSpPr>
          <p:cNvPr id="97" name="PlaceHolder 5"/>
          <p:cNvSpPr>
            <a:spLocks noGrp="1"/>
          </p:cNvSpPr>
          <p:nvPr>
            <p:ph type="body"/>
          </p:nvPr>
        </p:nvSpPr>
        <p:spPr>
          <a:xfrm>
            <a:off x="452160" y="15654960"/>
            <a:ext cx="5057640" cy="92674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
        <p:nvSpPr>
          <p:cNvPr id="99" name="PlaceHolder 2"/>
          <p:cNvSpPr>
            <a:spLocks noGrp="1"/>
          </p:cNvSpPr>
          <p:nvPr>
            <p:ph type="body"/>
          </p:nvPr>
        </p:nvSpPr>
        <p:spPr>
          <a:xfrm>
            <a:off x="452160" y="5506560"/>
            <a:ext cx="10364760" cy="19428840"/>
          </a:xfrm>
          <a:prstGeom prst="rect">
            <a:avLst/>
          </a:prstGeom>
        </p:spPr>
        <p:txBody>
          <a:bodyPr lIns="0" tIns="0" rIns="0" bIns="0"/>
          <a:lstStyle/>
          <a:p>
            <a:endParaRPr/>
          </a:p>
        </p:txBody>
      </p:sp>
      <p:sp>
        <p:nvSpPr>
          <p:cNvPr id="100" name="PlaceHolder 3"/>
          <p:cNvSpPr>
            <a:spLocks noGrp="1"/>
          </p:cNvSpPr>
          <p:nvPr>
            <p:ph type="body"/>
          </p:nvPr>
        </p:nvSpPr>
        <p:spPr>
          <a:xfrm>
            <a:off x="452160" y="5506560"/>
            <a:ext cx="10364760" cy="19428840"/>
          </a:xfrm>
          <a:prstGeom prst="rect">
            <a:avLst/>
          </a:prstGeom>
        </p:spPr>
        <p:txBody>
          <a:bodyPr lIns="0" tIns="0" rIns="0" bIns="0"/>
          <a:lstStyle/>
          <a:p>
            <a:endParaRPr/>
          </a:p>
        </p:txBody>
      </p:sp>
      <p:pic>
        <p:nvPicPr>
          <p:cNvPr id="101" name="Picture 100"/>
          <p:cNvPicPr/>
          <p:nvPr/>
        </p:nvPicPr>
        <p:blipFill>
          <a:blip r:embed="rId2"/>
          <a:stretch>
            <a:fillRect/>
          </a:stretch>
        </p:blipFill>
        <p:spPr>
          <a:xfrm>
            <a:off x="451800" y="11085840"/>
            <a:ext cx="10364760" cy="8269560"/>
          </a:xfrm>
          <a:prstGeom prst="rect">
            <a:avLst/>
          </a:prstGeom>
          <a:ln>
            <a:noFill/>
          </a:ln>
        </p:spPr>
      </p:pic>
      <p:pic>
        <p:nvPicPr>
          <p:cNvPr id="102" name="Picture 101"/>
          <p:cNvPicPr/>
          <p:nvPr/>
        </p:nvPicPr>
        <p:blipFill>
          <a:blip r:embed="rId2"/>
          <a:stretch>
            <a:fillRect/>
          </a:stretch>
        </p:blipFill>
        <p:spPr>
          <a:xfrm>
            <a:off x="451800" y="11085840"/>
            <a:ext cx="10364760" cy="82695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9"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
        <p:nvSpPr>
          <p:cNvPr id="70" name="PlaceHolder 2"/>
          <p:cNvSpPr>
            <a:spLocks noGrp="1"/>
          </p:cNvSpPr>
          <p:nvPr>
            <p:ph type="subTitle"/>
          </p:nvPr>
        </p:nvSpPr>
        <p:spPr>
          <a:xfrm>
            <a:off x="452160" y="5506560"/>
            <a:ext cx="10364760" cy="19429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
        <p:nvSpPr>
          <p:cNvPr id="72" name="PlaceHolder 2"/>
          <p:cNvSpPr>
            <a:spLocks noGrp="1"/>
          </p:cNvSpPr>
          <p:nvPr>
            <p:ph type="body"/>
          </p:nvPr>
        </p:nvSpPr>
        <p:spPr>
          <a:xfrm>
            <a:off x="452160" y="5506560"/>
            <a:ext cx="10364760" cy="19428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
        <p:nvSpPr>
          <p:cNvPr id="74" name="PlaceHolder 2"/>
          <p:cNvSpPr>
            <a:spLocks noGrp="1"/>
          </p:cNvSpPr>
          <p:nvPr>
            <p:ph type="body"/>
          </p:nvPr>
        </p:nvSpPr>
        <p:spPr>
          <a:xfrm>
            <a:off x="452160" y="5506560"/>
            <a:ext cx="5057640" cy="19428840"/>
          </a:xfrm>
          <a:prstGeom prst="rect">
            <a:avLst/>
          </a:prstGeom>
        </p:spPr>
        <p:txBody>
          <a:bodyPr lIns="0" tIns="0" rIns="0" bIns="0"/>
          <a:lstStyle/>
          <a:p>
            <a:endParaRPr/>
          </a:p>
        </p:txBody>
      </p:sp>
      <p:sp>
        <p:nvSpPr>
          <p:cNvPr id="75" name="PlaceHolder 3"/>
          <p:cNvSpPr>
            <a:spLocks noGrp="1"/>
          </p:cNvSpPr>
          <p:nvPr>
            <p:ph type="body"/>
          </p:nvPr>
        </p:nvSpPr>
        <p:spPr>
          <a:xfrm>
            <a:off x="5763240" y="5506560"/>
            <a:ext cx="5057640" cy="19428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6"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7" name="PlaceHolder 1"/>
          <p:cNvSpPr>
            <a:spLocks noGrp="1"/>
          </p:cNvSpPr>
          <p:nvPr>
            <p:ph type="subTitle"/>
          </p:nvPr>
        </p:nvSpPr>
        <p:spPr>
          <a:xfrm>
            <a:off x="2966400" y="169200"/>
            <a:ext cx="16004520" cy="6711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
        <p:nvSpPr>
          <p:cNvPr id="79" name="PlaceHolder 2"/>
          <p:cNvSpPr>
            <a:spLocks noGrp="1"/>
          </p:cNvSpPr>
          <p:nvPr>
            <p:ph type="body"/>
          </p:nvPr>
        </p:nvSpPr>
        <p:spPr>
          <a:xfrm>
            <a:off x="452160" y="5506560"/>
            <a:ext cx="5057640" cy="9267480"/>
          </a:xfrm>
          <a:prstGeom prst="rect">
            <a:avLst/>
          </a:prstGeom>
        </p:spPr>
        <p:txBody>
          <a:bodyPr lIns="0" tIns="0" rIns="0" bIns="0"/>
          <a:lstStyle/>
          <a:p>
            <a:endParaRPr/>
          </a:p>
        </p:txBody>
      </p:sp>
      <p:sp>
        <p:nvSpPr>
          <p:cNvPr id="80" name="PlaceHolder 3"/>
          <p:cNvSpPr>
            <a:spLocks noGrp="1"/>
          </p:cNvSpPr>
          <p:nvPr>
            <p:ph type="body"/>
          </p:nvPr>
        </p:nvSpPr>
        <p:spPr>
          <a:xfrm>
            <a:off x="452160" y="15654960"/>
            <a:ext cx="5057640" cy="9267480"/>
          </a:xfrm>
          <a:prstGeom prst="rect">
            <a:avLst/>
          </a:prstGeom>
        </p:spPr>
        <p:txBody>
          <a:bodyPr lIns="0" tIns="0" rIns="0" bIns="0"/>
          <a:lstStyle/>
          <a:p>
            <a:endParaRPr/>
          </a:p>
        </p:txBody>
      </p:sp>
      <p:sp>
        <p:nvSpPr>
          <p:cNvPr id="81" name="PlaceHolder 4"/>
          <p:cNvSpPr>
            <a:spLocks noGrp="1"/>
          </p:cNvSpPr>
          <p:nvPr>
            <p:ph type="body"/>
          </p:nvPr>
        </p:nvSpPr>
        <p:spPr>
          <a:xfrm>
            <a:off x="5763240" y="5506560"/>
            <a:ext cx="5057640" cy="19428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
        <p:nvSpPr>
          <p:cNvPr id="83" name="PlaceHolder 2"/>
          <p:cNvSpPr>
            <a:spLocks noGrp="1"/>
          </p:cNvSpPr>
          <p:nvPr>
            <p:ph type="body"/>
          </p:nvPr>
        </p:nvSpPr>
        <p:spPr>
          <a:xfrm>
            <a:off x="452160" y="5506560"/>
            <a:ext cx="5057640" cy="19428840"/>
          </a:xfrm>
          <a:prstGeom prst="rect">
            <a:avLst/>
          </a:prstGeom>
        </p:spPr>
        <p:txBody>
          <a:bodyPr lIns="0" tIns="0" rIns="0" bIns="0"/>
          <a:lstStyle/>
          <a:p>
            <a:endParaRPr/>
          </a:p>
        </p:txBody>
      </p:sp>
      <p:sp>
        <p:nvSpPr>
          <p:cNvPr id="84" name="PlaceHolder 3"/>
          <p:cNvSpPr>
            <a:spLocks noGrp="1"/>
          </p:cNvSpPr>
          <p:nvPr>
            <p:ph type="body"/>
          </p:nvPr>
        </p:nvSpPr>
        <p:spPr>
          <a:xfrm>
            <a:off x="5763240" y="5506560"/>
            <a:ext cx="5057640" cy="9267480"/>
          </a:xfrm>
          <a:prstGeom prst="rect">
            <a:avLst/>
          </a:prstGeom>
        </p:spPr>
        <p:txBody>
          <a:bodyPr lIns="0" tIns="0" rIns="0" bIns="0"/>
          <a:lstStyle/>
          <a:p>
            <a:endParaRPr/>
          </a:p>
        </p:txBody>
      </p:sp>
      <p:sp>
        <p:nvSpPr>
          <p:cNvPr id="85" name="PlaceHolder 4"/>
          <p:cNvSpPr>
            <a:spLocks noGrp="1"/>
          </p:cNvSpPr>
          <p:nvPr>
            <p:ph type="body"/>
          </p:nvPr>
        </p:nvSpPr>
        <p:spPr>
          <a:xfrm>
            <a:off x="5763240" y="15654960"/>
            <a:ext cx="5057640" cy="92674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2966400" y="169200"/>
            <a:ext cx="16004520" cy="1447920"/>
          </a:xfrm>
          <a:prstGeom prst="rect">
            <a:avLst/>
          </a:prstGeom>
        </p:spPr>
        <p:txBody>
          <a:bodyPr lIns="0" tIns="0" rIns="0" bIns="0" anchor="ctr"/>
          <a:lstStyle/>
          <a:p>
            <a:endParaRPr/>
          </a:p>
        </p:txBody>
      </p:sp>
      <p:sp>
        <p:nvSpPr>
          <p:cNvPr id="87" name="PlaceHolder 2"/>
          <p:cNvSpPr>
            <a:spLocks noGrp="1"/>
          </p:cNvSpPr>
          <p:nvPr>
            <p:ph type="body"/>
          </p:nvPr>
        </p:nvSpPr>
        <p:spPr>
          <a:xfrm>
            <a:off x="452160" y="5506560"/>
            <a:ext cx="5057640" cy="9267480"/>
          </a:xfrm>
          <a:prstGeom prst="rect">
            <a:avLst/>
          </a:prstGeom>
        </p:spPr>
        <p:txBody>
          <a:bodyPr lIns="0" tIns="0" rIns="0" bIns="0"/>
          <a:lstStyle/>
          <a:p>
            <a:endParaRPr/>
          </a:p>
        </p:txBody>
      </p:sp>
      <p:sp>
        <p:nvSpPr>
          <p:cNvPr id="88" name="PlaceHolder 3"/>
          <p:cNvSpPr>
            <a:spLocks noGrp="1"/>
          </p:cNvSpPr>
          <p:nvPr>
            <p:ph type="body"/>
          </p:nvPr>
        </p:nvSpPr>
        <p:spPr>
          <a:xfrm>
            <a:off x="5763240" y="5506560"/>
            <a:ext cx="5057640" cy="9267480"/>
          </a:xfrm>
          <a:prstGeom prst="rect">
            <a:avLst/>
          </a:prstGeom>
        </p:spPr>
        <p:txBody>
          <a:bodyPr lIns="0" tIns="0" rIns="0" bIns="0"/>
          <a:lstStyle/>
          <a:p>
            <a:endParaRPr/>
          </a:p>
        </p:txBody>
      </p:sp>
      <p:sp>
        <p:nvSpPr>
          <p:cNvPr id="89" name="PlaceHolder 4"/>
          <p:cNvSpPr>
            <a:spLocks noGrp="1"/>
          </p:cNvSpPr>
          <p:nvPr>
            <p:ph type="body"/>
          </p:nvPr>
        </p:nvSpPr>
        <p:spPr>
          <a:xfrm>
            <a:off x="452160" y="15654960"/>
            <a:ext cx="10364760" cy="92674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CustomShape 1"/>
          <p:cNvSpPr/>
          <p:nvPr/>
        </p:nvSpPr>
        <p:spPr>
          <a:xfrm>
            <a:off x="22111200" y="0"/>
            <a:ext cx="10435680" cy="32918040"/>
          </a:xfrm>
          <a:prstGeom prst="rect">
            <a:avLst/>
          </a:prstGeom>
          <a:solidFill>
            <a:srgbClr val="0D0D0D"/>
          </a:solidFill>
          <a:ln w="25560">
            <a:solidFill>
              <a:srgbClr val="5D9A2B"/>
            </a:solidFill>
            <a:round/>
          </a:ln>
        </p:spPr>
        <p:txBody>
          <a:bodyPr lIns="134280" tIns="268920" rIns="134280" bIns="134280"/>
          <a:lstStyle/>
          <a:p>
            <a:pPr algn="ctr">
              <a:lnSpc>
                <a:spcPct val="100000"/>
              </a:lnSpc>
            </a:pPr>
            <a:r>
              <a:rPr lang="en-US" sz="3900" b="1">
                <a:solidFill>
                  <a:srgbClr val="FFFFFF"/>
                </a:solidFill>
                <a:latin typeface="Trebuchet MS"/>
              </a:rPr>
              <a:t>QUICK TIPS</a:t>
            </a:r>
            <a:endParaRPr/>
          </a:p>
          <a:p>
            <a:pPr algn="ctr">
              <a:lnSpc>
                <a:spcPct val="100000"/>
              </a:lnSpc>
            </a:pPr>
            <a:r>
              <a:rPr lang="en-US" sz="3900" b="1">
                <a:solidFill>
                  <a:srgbClr val="FFFF00"/>
                </a:solidFill>
                <a:latin typeface="Trebuchet MS"/>
              </a:rPr>
              <a:t>(--THIS SECTION DOES NOT PRINT--)</a:t>
            </a:r>
            <a:endParaRPr/>
          </a:p>
          <a:p>
            <a:pPr algn="ctr">
              <a:lnSpc>
                <a:spcPct val="100000"/>
              </a:lnSpc>
            </a:pPr>
            <a:endParaRPr/>
          </a:p>
          <a:p>
            <a:pPr>
              <a:lnSpc>
                <a:spcPct val="100000"/>
              </a:lnSpc>
            </a:pPr>
            <a:r>
              <a:rPr lang="en-US" sz="3300">
                <a:solidFill>
                  <a:srgbClr val="FFFFFF"/>
                </a:solidFill>
                <a:latin typeface="Trebuchet MS"/>
              </a:rPr>
              <a:t>This PowerPoint template requires basic PowerPoint (version 2007 or newer) skills. Below is a list of commonly asked questions specific to this template. 
If you are using an older version of PowerPoint some template features may not work properly.</a:t>
            </a:r>
            <a:endParaRPr/>
          </a:p>
          <a:p>
            <a:pPr>
              <a:lnSpc>
                <a:spcPct val="100000"/>
              </a:lnSpc>
            </a:pPr>
            <a:endParaRPr/>
          </a:p>
          <a:p>
            <a:pPr algn="ctr">
              <a:lnSpc>
                <a:spcPct val="100000"/>
              </a:lnSpc>
            </a:pPr>
            <a:r>
              <a:rPr lang="en-US" sz="3900" b="1">
                <a:solidFill>
                  <a:srgbClr val="FFFFFF"/>
                </a:solidFill>
                <a:latin typeface="Trebuchet MS"/>
              </a:rPr>
              <a:t>Using the template</a:t>
            </a:r>
            <a:endParaRPr/>
          </a:p>
          <a:p>
            <a:pPr algn="ctr">
              <a:lnSpc>
                <a:spcPct val="100000"/>
              </a:lnSpc>
            </a:pPr>
            <a:endParaRPr/>
          </a:p>
          <a:p>
            <a:pPr>
              <a:lnSpc>
                <a:spcPct val="100000"/>
              </a:lnSpc>
            </a:pPr>
            <a:r>
              <a:rPr lang="en-US" sz="3300" b="1">
                <a:solidFill>
                  <a:srgbClr val="FFFF00"/>
                </a:solidFill>
                <a:latin typeface="Trebuchet MS"/>
              </a:rPr>
              <a:t>Verifying the quality of your graphics</a:t>
            </a:r>
            <a:endParaRPr/>
          </a:p>
          <a:p>
            <a:pPr>
              <a:lnSpc>
                <a:spcPct val="100000"/>
              </a:lnSpc>
            </a:pPr>
            <a:r>
              <a:rPr lang="en-US" sz="3300">
                <a:solidFill>
                  <a:srgbClr val="FFFFFF"/>
                </a:solidFill>
                <a:latin typeface="Trebuchet MS"/>
              </a:rPr>
              <a:t>Go to the 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
</a:t>
            </a:r>
            <a:endParaRPr/>
          </a:p>
          <a:p>
            <a:pPr>
              <a:lnSpc>
                <a:spcPct val="100000"/>
              </a:lnSpc>
            </a:pPr>
            <a:r>
              <a:rPr lang="en-US" sz="3300" b="1">
                <a:solidFill>
                  <a:srgbClr val="FFFF00"/>
                </a:solidFill>
                <a:latin typeface="Trebuchet MS"/>
              </a:rPr>
              <a:t>Using the placeholders</a:t>
            </a:r>
            <a:endParaRPr/>
          </a:p>
          <a:p>
            <a:pPr>
              <a:lnSpc>
                <a:spcPct val="100000"/>
              </a:lnSpc>
            </a:pPr>
            <a:r>
              <a:rPr lang="en-US" sz="3300">
                <a:solidFill>
                  <a:srgbClr val="FFFFFF"/>
                </a:solidFill>
                <a:latin typeface="Trebuchet MS"/>
              </a:rPr>
              <a:t>To add text to this template click inside a placeholder and type in or paste your text. To move a placeholder, click on it </a:t>
            </a:r>
            <a:r>
              <a:rPr lang="en-US" sz="3300" u="sng">
                <a:solidFill>
                  <a:srgbClr val="FFFFFF"/>
                </a:solidFill>
                <a:latin typeface="Trebuchet MS"/>
              </a:rPr>
              <a:t>once</a:t>
            </a:r>
            <a:r>
              <a:rPr lang="en-US" sz="3300">
                <a:solidFill>
                  <a:srgbClr val="FFFFFF"/>
                </a:solidFill>
                <a:latin typeface="Trebuchet MS"/>
              </a:rPr>
              <a:t> (to select it), place your cursor on its frame and your cursor will change to this symbol:         Then, click </a:t>
            </a:r>
            <a:r>
              <a:rPr lang="en-US" sz="3300" u="sng">
                <a:solidFill>
                  <a:srgbClr val="FFFFFF"/>
                </a:solidFill>
                <a:latin typeface="Trebuchet MS"/>
              </a:rPr>
              <a:t>once</a:t>
            </a:r>
            <a:r>
              <a:rPr lang="en-US" sz="3300">
                <a:solidFill>
                  <a:srgbClr val="FFFFFF"/>
                </a:solidFill>
                <a:latin typeface="Trebuchet MS"/>
              </a:rPr>
              <a:t> and drag it to its new location where you can resize it as needed. Additional placeholders can be found on the left side of this template.</a:t>
            </a:r>
            <a:endParaRPr/>
          </a:p>
          <a:p>
            <a:pPr>
              <a:lnSpc>
                <a:spcPct val="100000"/>
              </a:lnSpc>
            </a:pPr>
            <a:endParaRPr/>
          </a:p>
          <a:p>
            <a:pPr>
              <a:lnSpc>
                <a:spcPct val="100000"/>
              </a:lnSpc>
            </a:pPr>
            <a:r>
              <a:rPr lang="en-US" sz="3300" b="1">
                <a:solidFill>
                  <a:srgbClr val="FFFF00"/>
                </a:solidFill>
                <a:latin typeface="Trebuchet MS"/>
              </a:rPr>
              <a:t>Modifying the layout</a:t>
            </a:r>
            <a:endParaRPr/>
          </a:p>
          <a:p>
            <a:pPr>
              <a:lnSpc>
                <a:spcPct val="100000"/>
              </a:lnSpc>
            </a:pPr>
            <a:r>
              <a:rPr lang="en-US" sz="3300">
                <a:solidFill>
                  <a:srgbClr val="FFFFFF"/>
                </a:solidFill>
                <a:latin typeface="Trebuchet MS"/>
              </a:rPr>
              <a:t>This template has four different </a:t>
            </a:r>
            <a:endParaRPr/>
          </a:p>
          <a:p>
            <a:pPr>
              <a:lnSpc>
                <a:spcPct val="100000"/>
              </a:lnSpc>
            </a:pPr>
            <a:r>
              <a:rPr lang="en-US" sz="3300">
                <a:solidFill>
                  <a:srgbClr val="FFFFFF"/>
                </a:solidFill>
                <a:latin typeface="Trebuchet MS"/>
              </a:rPr>
              <a:t>column layouts.   </a:t>
            </a:r>
            <a:r>
              <a:rPr lang="en-US" sz="3300" u="sng">
                <a:solidFill>
                  <a:srgbClr val="FFFFFF"/>
                </a:solidFill>
                <a:latin typeface="Trebuchet MS"/>
              </a:rPr>
              <a:t>Right-click</a:t>
            </a:r>
            <a:r>
              <a:rPr lang="en-US" sz="3300">
                <a:solidFill>
                  <a:srgbClr val="FFFFFF"/>
                </a:solidFill>
                <a:latin typeface="Trebuchet MS"/>
              </a:rPr>
              <a:t> your </a:t>
            </a:r>
            <a:endParaRPr/>
          </a:p>
          <a:p>
            <a:pPr>
              <a:lnSpc>
                <a:spcPct val="100000"/>
              </a:lnSpc>
            </a:pPr>
            <a:r>
              <a:rPr lang="en-US" sz="3300">
                <a:solidFill>
                  <a:srgbClr val="FFFFFF"/>
                </a:solidFill>
                <a:latin typeface="Trebuchet MS"/>
              </a:rPr>
              <a:t>mouse on the background and </a:t>
            </a:r>
            <a:endParaRPr/>
          </a:p>
          <a:p>
            <a:pPr>
              <a:lnSpc>
                <a:spcPct val="100000"/>
              </a:lnSpc>
            </a:pPr>
            <a:r>
              <a:rPr lang="en-US" sz="3300">
                <a:solidFill>
                  <a:srgbClr val="FFFFFF"/>
                </a:solidFill>
                <a:latin typeface="Trebuchet MS"/>
              </a:rPr>
              <a:t>click on “Layout” to see the</a:t>
            </a:r>
            <a:endParaRPr/>
          </a:p>
          <a:p>
            <a:pPr>
              <a:lnSpc>
                <a:spcPct val="100000"/>
              </a:lnSpc>
            </a:pPr>
            <a:r>
              <a:rPr lang="en-US" sz="3300">
                <a:solidFill>
                  <a:srgbClr val="FFFFFF"/>
                </a:solidFill>
                <a:latin typeface="Trebuchet MS"/>
              </a:rPr>
              <a:t> layout options.  The columns in </a:t>
            </a:r>
            <a:endParaRPr/>
          </a:p>
          <a:p>
            <a:pPr>
              <a:lnSpc>
                <a:spcPct val="100000"/>
              </a:lnSpc>
            </a:pPr>
            <a:r>
              <a:rPr lang="en-US" sz="3300">
                <a:solidFill>
                  <a:srgbClr val="FFFFFF"/>
                </a:solidFill>
                <a:latin typeface="Trebuchet MS"/>
              </a:rPr>
              <a:t>the provided layouts are fixed and  cannot be moved but advanced users can modify any layout by going to VIEW and then SLIDE MASTER.</a:t>
            </a:r>
            <a:endParaRPr/>
          </a:p>
          <a:p>
            <a:pPr>
              <a:lnSpc>
                <a:spcPct val="100000"/>
              </a:lnSpc>
            </a:pPr>
            <a:endParaRPr/>
          </a:p>
          <a:p>
            <a:pPr>
              <a:lnSpc>
                <a:spcPct val="100000"/>
              </a:lnSpc>
            </a:pPr>
            <a:r>
              <a:rPr lang="en-US" sz="3300" b="1">
                <a:solidFill>
                  <a:srgbClr val="FFFF00"/>
                </a:solidFill>
                <a:latin typeface="Trebuchet MS"/>
              </a:rPr>
              <a:t>Importing text and graphics from external sources</a:t>
            </a:r>
            <a:endParaRPr/>
          </a:p>
          <a:p>
            <a:pPr>
              <a:lnSpc>
                <a:spcPct val="100000"/>
              </a:lnSpc>
            </a:pPr>
            <a:r>
              <a:rPr lang="en-US" sz="3300" b="1" u="sng">
                <a:solidFill>
                  <a:srgbClr val="FFFFFF"/>
                </a:solidFill>
                <a:latin typeface="Trebuchet MS"/>
              </a:rPr>
              <a:t>TEXT: </a:t>
            </a:r>
            <a:r>
              <a:rPr lang="en-US" sz="3300">
                <a:solidFill>
                  <a:srgbClr val="FFFFFF"/>
                </a:solidFill>
                <a:latin typeface="Trebuchet MS"/>
              </a:rPr>
              <a:t>Paste or type your text into a pre-existing placeholder or drag in a new placeholder from the left side of the template. Move it anywhere as needed.</a:t>
            </a:r>
            <a:endParaRPr/>
          </a:p>
          <a:p>
            <a:pPr>
              <a:lnSpc>
                <a:spcPct val="100000"/>
              </a:lnSpc>
            </a:pPr>
            <a:r>
              <a:rPr lang="en-US" sz="3300" b="1" u="sng">
                <a:solidFill>
                  <a:srgbClr val="FFFFFF"/>
                </a:solidFill>
                <a:latin typeface="Trebuchet MS"/>
              </a:rPr>
              <a:t>PHOTOS: </a:t>
            </a:r>
            <a:r>
              <a:rPr lang="en-US" sz="3300">
                <a:solidFill>
                  <a:srgbClr val="FFFFFF"/>
                </a:solidFill>
                <a:latin typeface="Trebuchet MS"/>
              </a:rPr>
              <a:t>Drag in a picture placeholder, size it </a:t>
            </a:r>
            <a:r>
              <a:rPr lang="en-US" sz="3300" u="sng">
                <a:solidFill>
                  <a:srgbClr val="FFFFFF"/>
                </a:solidFill>
                <a:latin typeface="Trebuchet MS"/>
              </a:rPr>
              <a:t>first</a:t>
            </a:r>
            <a:r>
              <a:rPr lang="en-US" sz="3300">
                <a:solidFill>
                  <a:srgbClr val="FFFFFF"/>
                </a:solidFill>
                <a:latin typeface="Trebuchet MS"/>
              </a:rPr>
              <a:t>, click in it and insert a photo from the menu.</a:t>
            </a:r>
            <a:endParaRPr/>
          </a:p>
          <a:p>
            <a:pPr>
              <a:lnSpc>
                <a:spcPct val="100000"/>
              </a:lnSpc>
            </a:pPr>
            <a:r>
              <a:rPr lang="en-US" sz="3300" b="1" u="sng">
                <a:solidFill>
                  <a:srgbClr val="FFFFFF"/>
                </a:solidFill>
                <a:latin typeface="Trebuchet MS"/>
              </a:rPr>
              <a:t>TABLES: </a:t>
            </a:r>
            <a:r>
              <a:rPr lang="en-US" sz="3300">
                <a:solidFill>
                  <a:srgbClr val="FFFFFF"/>
                </a:solidFill>
                <a:latin typeface="Trebuchet MS"/>
              </a:rPr>
              <a:t>You can copy and paste a table from an external document onto this poster template. To adjust  the way the text fits within the cells of a table that has been pasted, </a:t>
            </a:r>
            <a:r>
              <a:rPr lang="en-US" sz="3300" u="sng">
                <a:solidFill>
                  <a:srgbClr val="FFFFFF"/>
                </a:solidFill>
                <a:latin typeface="Trebuchet MS"/>
              </a:rPr>
              <a:t>right-click</a:t>
            </a:r>
            <a:r>
              <a:rPr lang="en-US" sz="3300">
                <a:solidFill>
                  <a:srgbClr val="FFFFFF"/>
                </a:solidFill>
                <a:latin typeface="Trebuchet MS"/>
              </a:rPr>
              <a:t> on the table, click FORMAT SHAPE  then click on TEXT BOX and change the INTERNAL MARGIN values to 0.25</a:t>
            </a:r>
            <a:endParaRPr/>
          </a:p>
          <a:p>
            <a:pPr>
              <a:lnSpc>
                <a:spcPct val="100000"/>
              </a:lnSpc>
            </a:pPr>
            <a:endParaRPr/>
          </a:p>
          <a:p>
            <a:pPr>
              <a:lnSpc>
                <a:spcPct val="100000"/>
              </a:lnSpc>
            </a:pPr>
            <a:r>
              <a:rPr lang="en-US" sz="3300" b="1">
                <a:solidFill>
                  <a:srgbClr val="FFFF00"/>
                </a:solidFill>
                <a:latin typeface="Trebuchet MS"/>
              </a:rPr>
              <a:t>Modifying the color scheme</a:t>
            </a:r>
            <a:endParaRPr/>
          </a:p>
          <a:p>
            <a:pPr>
              <a:lnSpc>
                <a:spcPct val="100000"/>
              </a:lnSpc>
            </a:pPr>
            <a:r>
              <a:rPr lang="en-US" sz="3300">
                <a:solidFill>
                  <a:srgbClr val="FFFFFF"/>
                </a:solidFill>
                <a:latin typeface="Trebuchet MS"/>
              </a:rPr>
              <a:t>To change the color scheme of this template go to the “Design” menu and click on “Colors”. You can choose from the provide color combinations or you can create your own.</a:t>
            </a: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nSpc>
                <a:spcPct val="100000"/>
              </a:lnSpc>
            </a:pPr>
            <a:endParaRPr/>
          </a:p>
          <a:p>
            <a:pPr algn="ctr">
              <a:lnSpc>
                <a:spcPct val="100000"/>
              </a:lnSpc>
            </a:pPr>
            <a:endParaRPr/>
          </a:p>
        </p:txBody>
      </p:sp>
      <p:sp>
        <p:nvSpPr>
          <p:cNvPr id="70" name="CustomShape 2"/>
          <p:cNvSpPr/>
          <p:nvPr/>
        </p:nvSpPr>
        <p:spPr>
          <a:xfrm>
            <a:off x="-10593720" y="-19440"/>
            <a:ext cx="10417320" cy="32918040"/>
          </a:xfrm>
          <a:prstGeom prst="rect">
            <a:avLst/>
          </a:prstGeom>
          <a:solidFill>
            <a:srgbClr val="0D0D0D"/>
          </a:solidFill>
          <a:ln w="25560">
            <a:solidFill>
              <a:srgbClr val="5D9A2B"/>
            </a:solidFill>
            <a:round/>
          </a:ln>
        </p:spPr>
        <p:txBody>
          <a:bodyPr lIns="134280" tIns="268920" rIns="134280" bIns="134280"/>
          <a:lstStyle/>
          <a:p>
            <a:pPr algn="ctr">
              <a:lnSpc>
                <a:spcPct val="100000"/>
              </a:lnSpc>
            </a:pPr>
            <a:r>
              <a:rPr lang="en-US" sz="4400" b="1">
                <a:solidFill>
                  <a:srgbClr val="FFFFFF"/>
                </a:solidFill>
                <a:latin typeface="Trebuchet MS"/>
              </a:rPr>
              <a:t>QUICK DESIGN GUIDE</a:t>
            </a:r>
            <a:endParaRPr/>
          </a:p>
          <a:p>
            <a:pPr algn="ctr">
              <a:lnSpc>
                <a:spcPct val="100000"/>
              </a:lnSpc>
            </a:pPr>
            <a:r>
              <a:rPr lang="en-US" sz="3900" b="1">
                <a:solidFill>
                  <a:srgbClr val="FFFF00"/>
                </a:solidFill>
                <a:latin typeface="Trebuchet MS"/>
              </a:rPr>
              <a:t>(--THIS SECTION DOES NOT PRINT--)</a:t>
            </a:r>
            <a:endParaRPr/>
          </a:p>
          <a:p>
            <a:pPr algn="ctr">
              <a:lnSpc>
                <a:spcPct val="100000"/>
              </a:lnSpc>
            </a:pPr>
            <a:endParaRPr/>
          </a:p>
          <a:p>
            <a:pPr>
              <a:lnSpc>
                <a:spcPct val="100000"/>
              </a:lnSpc>
            </a:pPr>
            <a:r>
              <a:rPr lang="en-US" sz="3300">
                <a:solidFill>
                  <a:srgbClr val="FFFFFF"/>
                </a:solidFill>
                <a:latin typeface="Trebuchet MS"/>
              </a:rPr>
              <a:t>This PowerPoint 2007 template produces a 30in x 40in professional  poster. It will save you valuable time placing titles, subtitles, text, and graphics. </a:t>
            </a:r>
            <a:endParaRPr/>
          </a:p>
          <a:p>
            <a:pPr>
              <a:lnSpc>
                <a:spcPct val="100000"/>
              </a:lnSpc>
            </a:pPr>
            <a:endParaRPr/>
          </a:p>
          <a:p>
            <a:pPr>
              <a:lnSpc>
                <a:spcPct val="100000"/>
              </a:lnSpc>
            </a:pPr>
            <a:r>
              <a:rPr lang="en-US" sz="3300">
                <a:solidFill>
                  <a:srgbClr val="FFFFFF"/>
                </a:solidFill>
                <a:latin typeface="Trebuchet MS"/>
              </a:rPr>
              <a:t>Use it to create your presentation. Then send it to </a:t>
            </a:r>
            <a:r>
              <a:rPr lang="en-US" sz="3300" b="1">
                <a:solidFill>
                  <a:srgbClr val="FFFFFF"/>
                </a:solidFill>
                <a:latin typeface="Trebuchet MS"/>
              </a:rPr>
              <a:t>PosterPresentations.com</a:t>
            </a:r>
            <a:r>
              <a:rPr lang="en-US" sz="3300">
                <a:solidFill>
                  <a:srgbClr val="FFFFFF"/>
                </a:solidFill>
                <a:latin typeface="Trebuchet MS"/>
              </a:rPr>
              <a:t> for premium quality, same day affordable printing.
</a:t>
            </a:r>
            <a:endParaRPr/>
          </a:p>
          <a:p>
            <a:pPr>
              <a:lnSpc>
                <a:spcPct val="100000"/>
              </a:lnSpc>
            </a:pPr>
            <a:r>
              <a:rPr lang="en-US" sz="3300">
                <a:solidFill>
                  <a:srgbClr val="FFFFFF"/>
                </a:solidFill>
                <a:latin typeface="Trebuchet MS"/>
              </a:rPr>
              <a:t>We provide a series of </a:t>
            </a:r>
            <a:r>
              <a:rPr lang="en-US" sz="3300" b="1">
                <a:solidFill>
                  <a:srgbClr val="FFFFFF"/>
                </a:solidFill>
                <a:latin typeface="Trebuchet MS"/>
              </a:rPr>
              <a:t>online tutorials</a:t>
            </a:r>
            <a:r>
              <a:rPr lang="en-US" sz="3300">
                <a:solidFill>
                  <a:srgbClr val="FFFFFF"/>
                </a:solidFill>
                <a:latin typeface="Trebuchet MS"/>
              </a:rPr>
              <a:t> that will guide you through the poster design process and answer your poster production questions. </a:t>
            </a:r>
            <a:endParaRPr/>
          </a:p>
          <a:p>
            <a:pPr>
              <a:lnSpc>
                <a:spcPct val="100000"/>
              </a:lnSpc>
            </a:pPr>
            <a:endParaRPr/>
          </a:p>
          <a:p>
            <a:pPr>
              <a:lnSpc>
                <a:spcPct val="100000"/>
              </a:lnSpc>
            </a:pPr>
            <a:r>
              <a:rPr lang="en-US" sz="3300">
                <a:solidFill>
                  <a:srgbClr val="FFFFFF"/>
                </a:solidFill>
                <a:latin typeface="Trebuchet MS"/>
              </a:rPr>
              <a:t>View our online tutorials at:
</a:t>
            </a:r>
            <a:r>
              <a:rPr lang="en-US" sz="3300">
                <a:solidFill>
                  <a:srgbClr val="FFFF00"/>
                </a:solidFill>
                <a:latin typeface="Trebuchet MS"/>
              </a:rPr>
              <a:t> http://bit.ly/Poster_creation_help </a:t>
            </a:r>
            <a:r>
              <a:rPr lang="en-US" sz="3300">
                <a:solidFill>
                  <a:srgbClr val="FFFFFF"/>
                </a:solidFill>
                <a:latin typeface="Trebuchet MS"/>
              </a:rPr>
              <a:t>
(copy and paste the link into your web browser).</a:t>
            </a:r>
            <a:endParaRPr/>
          </a:p>
          <a:p>
            <a:pPr>
              <a:lnSpc>
                <a:spcPct val="100000"/>
              </a:lnSpc>
            </a:pPr>
            <a:endParaRPr/>
          </a:p>
          <a:p>
            <a:pPr>
              <a:lnSpc>
                <a:spcPct val="100000"/>
              </a:lnSpc>
            </a:pPr>
            <a:r>
              <a:rPr lang="en-US" sz="3300">
                <a:solidFill>
                  <a:srgbClr val="FFFFFF"/>
                </a:solidFill>
                <a:latin typeface="Trebuchet MS"/>
              </a:rPr>
              <a:t>For assistance and to order your printed poster call </a:t>
            </a:r>
            <a:r>
              <a:rPr lang="en-US" sz="3300" b="1">
                <a:solidFill>
                  <a:srgbClr val="FFFF00"/>
                </a:solidFill>
                <a:latin typeface="Trebuchet MS"/>
              </a:rPr>
              <a:t>PosterPresentations.com</a:t>
            </a:r>
            <a:r>
              <a:rPr lang="en-US" sz="3300">
                <a:solidFill>
                  <a:srgbClr val="FFFF00"/>
                </a:solidFill>
                <a:latin typeface="Trebuchet MS"/>
              </a:rPr>
              <a:t> </a:t>
            </a:r>
            <a:r>
              <a:rPr lang="en-US" sz="3300">
                <a:solidFill>
                  <a:srgbClr val="FFFFFF"/>
                </a:solidFill>
                <a:latin typeface="Trebuchet MS"/>
              </a:rPr>
              <a:t>at </a:t>
            </a:r>
            <a:r>
              <a:rPr lang="en-US" sz="3900" b="1">
                <a:solidFill>
                  <a:srgbClr val="FFFF00"/>
                </a:solidFill>
                <a:latin typeface="Trebuchet MS"/>
              </a:rPr>
              <a:t>1.866.649.3004</a:t>
            </a:r>
            <a:endParaRPr/>
          </a:p>
          <a:p>
            <a:pPr>
              <a:lnSpc>
                <a:spcPct val="100000"/>
              </a:lnSpc>
            </a:pPr>
            <a:endParaRPr/>
          </a:p>
          <a:p>
            <a:pPr>
              <a:lnSpc>
                <a:spcPct val="100000"/>
              </a:lnSpc>
            </a:pPr>
            <a:endParaRPr/>
          </a:p>
          <a:p>
            <a:pPr algn="ctr">
              <a:lnSpc>
                <a:spcPct val="100000"/>
              </a:lnSpc>
            </a:pPr>
            <a:r>
              <a:rPr lang="en-US" sz="4400" b="1">
                <a:solidFill>
                  <a:srgbClr val="FFFFFF"/>
                </a:solidFill>
                <a:latin typeface="Trebuchet MS"/>
              </a:rPr>
              <a:t>Object Placeholders</a:t>
            </a:r>
            <a:endParaRPr/>
          </a:p>
          <a:p>
            <a:pPr algn="ctr">
              <a:lnSpc>
                <a:spcPct val="100000"/>
              </a:lnSpc>
            </a:pPr>
            <a:endParaRPr/>
          </a:p>
          <a:p>
            <a:pPr>
              <a:lnSpc>
                <a:spcPct val="100000"/>
              </a:lnSpc>
            </a:pPr>
            <a:r>
              <a:rPr lang="en-US" sz="3300">
                <a:solidFill>
                  <a:srgbClr val="FFFFFF"/>
                </a:solidFill>
                <a:latin typeface="Trebuchet MS"/>
              </a:rPr>
              <a:t>Use the placeholders provided below to add new elements to your poster: Drag a placeholder onto the poster area, size it, and click it to edit.</a:t>
            </a:r>
            <a:endParaRPr/>
          </a:p>
          <a:p>
            <a:pPr>
              <a:lnSpc>
                <a:spcPct val="100000"/>
              </a:lnSpc>
            </a:pPr>
            <a:endParaRPr/>
          </a:p>
          <a:p>
            <a:pPr>
              <a:lnSpc>
                <a:spcPct val="100000"/>
              </a:lnSpc>
            </a:pPr>
            <a:r>
              <a:rPr lang="en-US" sz="3300" b="1">
                <a:solidFill>
                  <a:srgbClr val="FFFF00"/>
                </a:solidFill>
                <a:latin typeface="Trebuchet MS"/>
              </a:rPr>
              <a:t>Section Header placeholder</a:t>
            </a:r>
            <a:endParaRPr/>
          </a:p>
          <a:p>
            <a:pPr>
              <a:lnSpc>
                <a:spcPct val="100000"/>
              </a:lnSpc>
            </a:pPr>
            <a:r>
              <a:rPr lang="en-US" sz="3300">
                <a:solidFill>
                  <a:srgbClr val="FFFFFF"/>
                </a:solidFill>
                <a:latin typeface="Trebuchet MS"/>
              </a:rPr>
              <a:t>Move this preformatted section header placeholder to the poster area to add another section header. Use section headers to separate topics or concepts within your presentation. </a:t>
            </a:r>
            <a:endParaRPr/>
          </a:p>
          <a:p>
            <a:pPr>
              <a:lnSpc>
                <a:spcPct val="100000"/>
              </a:lnSpc>
            </a:pPr>
            <a:endParaRPr/>
          </a:p>
          <a:p>
            <a:pPr>
              <a:lnSpc>
                <a:spcPct val="100000"/>
              </a:lnSpc>
            </a:pPr>
            <a:endParaRPr/>
          </a:p>
          <a:p>
            <a:pPr>
              <a:lnSpc>
                <a:spcPct val="100000"/>
              </a:lnSpc>
            </a:pPr>
            <a:endParaRPr/>
          </a:p>
          <a:p>
            <a:pPr>
              <a:lnSpc>
                <a:spcPct val="100000"/>
              </a:lnSpc>
            </a:pPr>
            <a:r>
              <a:rPr lang="en-US" sz="3300" b="1">
                <a:solidFill>
                  <a:srgbClr val="FFFF00"/>
                </a:solidFill>
                <a:latin typeface="Trebuchet MS"/>
              </a:rPr>
              <a:t>Text placeholder</a:t>
            </a:r>
            <a:endParaRPr/>
          </a:p>
          <a:p>
            <a:pPr>
              <a:lnSpc>
                <a:spcPct val="100000"/>
              </a:lnSpc>
            </a:pPr>
            <a:r>
              <a:rPr lang="en-US" sz="3300">
                <a:solidFill>
                  <a:srgbClr val="FFFFFF"/>
                </a:solidFill>
                <a:latin typeface="Trebuchet MS"/>
              </a:rPr>
              <a:t>Move this preformatted text placeholder to the poster to add a new body of text.</a:t>
            </a:r>
            <a:endParaRPr/>
          </a:p>
          <a:p>
            <a:pPr>
              <a:lnSpc>
                <a:spcPct val="100000"/>
              </a:lnSpc>
            </a:pPr>
            <a:endParaRPr/>
          </a:p>
          <a:p>
            <a:pPr>
              <a:lnSpc>
                <a:spcPct val="100000"/>
              </a:lnSpc>
            </a:pPr>
            <a:endParaRPr/>
          </a:p>
          <a:p>
            <a:pPr>
              <a:lnSpc>
                <a:spcPct val="100000"/>
              </a:lnSpc>
            </a:pPr>
            <a:endParaRPr/>
          </a:p>
          <a:p>
            <a:pPr>
              <a:lnSpc>
                <a:spcPct val="100000"/>
              </a:lnSpc>
            </a:pPr>
            <a:r>
              <a:rPr lang="en-US" sz="3300" b="1">
                <a:solidFill>
                  <a:srgbClr val="FFFF00"/>
                </a:solidFill>
                <a:latin typeface="Trebuchet MS"/>
              </a:rPr>
              <a:t>Picture placeholder</a:t>
            </a:r>
            <a:endParaRPr/>
          </a:p>
          <a:p>
            <a:pPr>
              <a:lnSpc>
                <a:spcPct val="100000"/>
              </a:lnSpc>
            </a:pPr>
            <a:r>
              <a:rPr lang="en-US" sz="3300">
                <a:solidFill>
                  <a:srgbClr val="FFFFFF"/>
                </a:solidFill>
                <a:latin typeface="Trebuchet MS"/>
              </a:rPr>
              <a:t>Move this graphic placeholder onto your poster, size it first, and then click it to add a picture to the poster.</a:t>
            </a: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nSpc>
                <a:spcPct val="100000"/>
              </a:lnSpc>
            </a:pPr>
            <a:endParaRPr/>
          </a:p>
          <a:p>
            <a:pPr algn="ctr">
              <a:lnSpc>
                <a:spcPct val="100000"/>
              </a:lnSpc>
            </a:pPr>
            <a:endParaRPr/>
          </a:p>
          <a:p>
            <a:pPr>
              <a:lnSpc>
                <a:spcPct val="100000"/>
              </a:lnSpc>
            </a:pPr>
            <a:endParaRPr/>
          </a:p>
          <a:p>
            <a:pPr algn="ctr">
              <a:lnSpc>
                <a:spcPct val="100000"/>
              </a:lnSpc>
            </a:pPr>
            <a:endParaRPr/>
          </a:p>
        </p:txBody>
      </p:sp>
      <p:sp>
        <p:nvSpPr>
          <p:cNvPr id="2" name="CustomShape 3"/>
          <p:cNvSpPr/>
          <p:nvPr/>
        </p:nvSpPr>
        <p:spPr>
          <a:xfrm>
            <a:off x="0" y="0"/>
            <a:ext cx="21945240" cy="4237920"/>
          </a:xfrm>
          <a:prstGeom prst="rect">
            <a:avLst/>
          </a:prstGeom>
          <a:solidFill>
            <a:srgbClr val="002E57"/>
          </a:solidFill>
          <a:ln w="9360">
            <a:solidFill>
              <a:srgbClr val="000000"/>
            </a:solidFill>
            <a:miter/>
          </a:ln>
        </p:spPr>
      </p:sp>
      <p:sp>
        <p:nvSpPr>
          <p:cNvPr id="3" name="CustomShape 4"/>
          <p:cNvSpPr/>
          <p:nvPr/>
        </p:nvSpPr>
        <p:spPr>
          <a:xfrm>
            <a:off x="0" y="4244760"/>
            <a:ext cx="21945240" cy="151920"/>
          </a:xfrm>
          <a:prstGeom prst="rect">
            <a:avLst/>
          </a:prstGeom>
          <a:solidFill>
            <a:srgbClr val="001F3A"/>
          </a:solidFill>
          <a:ln w="152280">
            <a:noFill/>
          </a:ln>
        </p:spPr>
      </p:sp>
      <p:sp>
        <p:nvSpPr>
          <p:cNvPr id="4" name="CustomShape 5"/>
          <p:cNvSpPr/>
          <p:nvPr/>
        </p:nvSpPr>
        <p:spPr>
          <a:xfrm>
            <a:off x="409680" y="32232600"/>
            <a:ext cx="1982880" cy="242640"/>
          </a:xfrm>
          <a:prstGeom prst="rect">
            <a:avLst/>
          </a:prstGeom>
          <a:noFill/>
          <a:ln w="9360">
            <a:noFill/>
          </a:ln>
        </p:spPr>
        <p:txBody>
          <a:bodyPr lIns="66960" tIns="33480" rIns="66960" bIns="33480"/>
          <a:lstStyle/>
          <a:p>
            <a:pPr>
              <a:lnSpc>
                <a:spcPct val="65000"/>
              </a:lnSpc>
            </a:pPr>
            <a:r>
              <a:rPr lang="en-US" sz="300" b="1">
                <a:solidFill>
                  <a:srgbClr val="BFBFBF"/>
                </a:solidFill>
                <a:latin typeface="Arial"/>
              </a:rPr>
              <a:t>RESEARCH POSTER PRESENTATION DESIGN © 2011</a:t>
            </a:r>
            <a:endParaRPr/>
          </a:p>
          <a:p>
            <a:pPr>
              <a:lnSpc>
                <a:spcPct val="65000"/>
              </a:lnSpc>
            </a:pPr>
            <a:r>
              <a:rPr lang="en-US" sz="800" b="1">
                <a:solidFill>
                  <a:srgbClr val="BFBFBF"/>
                </a:solidFill>
                <a:latin typeface="Arial"/>
              </a:rPr>
              <a:t>www.PosterPresentations.com</a:t>
            </a:r>
            <a:endParaRPr/>
          </a:p>
        </p:txBody>
      </p:sp>
      <p:sp>
        <p:nvSpPr>
          <p:cNvPr id="5" name="CustomShape 6"/>
          <p:cNvSpPr/>
          <p:nvPr/>
        </p:nvSpPr>
        <p:spPr>
          <a:xfrm>
            <a:off x="461160" y="4875120"/>
            <a:ext cx="10359000" cy="27128520"/>
          </a:xfrm>
          <a:prstGeom prst="rect">
            <a:avLst/>
          </a:prstGeom>
          <a:solidFill>
            <a:srgbClr val="FFFFFF"/>
          </a:solidFill>
          <a:ln w="9360">
            <a:solidFill>
              <a:srgbClr val="4E5B6F"/>
            </a:solidFill>
            <a:miter/>
          </a:ln>
        </p:spPr>
      </p:sp>
      <p:sp>
        <p:nvSpPr>
          <p:cNvPr id="6" name="CustomShape 7"/>
          <p:cNvSpPr/>
          <p:nvPr/>
        </p:nvSpPr>
        <p:spPr>
          <a:xfrm>
            <a:off x="11125080" y="4875120"/>
            <a:ext cx="10360440" cy="27128520"/>
          </a:xfrm>
          <a:prstGeom prst="rect">
            <a:avLst/>
          </a:prstGeom>
          <a:solidFill>
            <a:srgbClr val="FFFFFF"/>
          </a:solidFill>
          <a:ln w="9360">
            <a:solidFill>
              <a:srgbClr val="4E5B6F"/>
            </a:solidFill>
            <a:miter/>
          </a:ln>
        </p:spPr>
      </p:sp>
      <p:sp>
        <p:nvSpPr>
          <p:cNvPr id="7" name="CustomShape 8"/>
          <p:cNvSpPr/>
          <p:nvPr/>
        </p:nvSpPr>
        <p:spPr>
          <a:xfrm>
            <a:off x="-10596960" y="22465080"/>
            <a:ext cx="10417320" cy="776880"/>
          </a:xfrm>
          <a:prstGeom prst="rect">
            <a:avLst/>
          </a:prstGeom>
          <a:solidFill>
            <a:srgbClr val="D6ECFF"/>
          </a:solidFill>
          <a:ln w="25560">
            <a:noFill/>
          </a:ln>
        </p:spPr>
      </p:sp>
      <p:pic>
        <p:nvPicPr>
          <p:cNvPr id="8" name="Picture 2"/>
          <p:cNvPicPr/>
          <p:nvPr/>
        </p:nvPicPr>
        <p:blipFill>
          <a:blip r:embed="rId14"/>
          <a:stretch>
            <a:fillRect/>
          </a:stretch>
        </p:blipFill>
        <p:spPr>
          <a:xfrm>
            <a:off x="28407240" y="15976080"/>
            <a:ext cx="3863880" cy="2323800"/>
          </a:xfrm>
          <a:prstGeom prst="rect">
            <a:avLst/>
          </a:prstGeom>
          <a:ln w="9360">
            <a:noFill/>
          </a:ln>
        </p:spPr>
      </p:pic>
      <p:pic>
        <p:nvPicPr>
          <p:cNvPr id="9" name="Picture 2"/>
          <p:cNvPicPr/>
          <p:nvPr/>
        </p:nvPicPr>
        <p:blipFill>
          <a:blip r:embed="rId15"/>
          <a:stretch>
            <a:fillRect/>
          </a:stretch>
        </p:blipFill>
        <p:spPr>
          <a:xfrm>
            <a:off x="31213440" y="12989160"/>
            <a:ext cx="460440" cy="348840"/>
          </a:xfrm>
          <a:prstGeom prst="rect">
            <a:avLst/>
          </a:prstGeom>
          <a:ln w="9360">
            <a:solidFill>
              <a:srgbClr val="000000"/>
            </a:solidFill>
            <a:miter/>
          </a:ln>
        </p:spPr>
      </p:pic>
      <p:sp>
        <p:nvSpPr>
          <p:cNvPr id="10" name="CustomShape 9"/>
          <p:cNvSpPr/>
          <p:nvPr/>
        </p:nvSpPr>
        <p:spPr>
          <a:xfrm>
            <a:off x="22281840" y="30288600"/>
            <a:ext cx="7073640" cy="3174840"/>
          </a:xfrm>
          <a:prstGeom prst="rect">
            <a:avLst/>
          </a:prstGeom>
          <a:noFill/>
          <a:ln>
            <a:noFill/>
          </a:ln>
        </p:spPr>
        <p:txBody>
          <a:bodyPr lIns="67320" tIns="33480" rIns="67320" bIns="33480"/>
          <a:lstStyle/>
          <a:p>
            <a:pPr>
              <a:lnSpc>
                <a:spcPct val="100000"/>
              </a:lnSpc>
            </a:pPr>
            <a:r>
              <a:rPr lang="en-US" sz="3500">
                <a:solidFill>
                  <a:srgbClr val="FFFFFF"/>
                </a:solidFill>
                <a:latin typeface="Calibri"/>
              </a:rPr>
              <a:t>© 2011 PosterPresentations.com
    </a:t>
            </a:r>
            <a:r>
              <a:rPr lang="en-US" sz="3300">
                <a:solidFill>
                  <a:srgbClr val="FFFFFF"/>
                </a:solidFill>
                <a:latin typeface="Calibri"/>
              </a:rPr>
              <a:t>2117 Fourth Street , Unit C
    Berkeley CA 94710
    </a:t>
            </a:r>
            <a:r>
              <a:rPr lang="en-US" sz="3300" b="1">
                <a:solidFill>
                  <a:srgbClr val="FFFF00"/>
                </a:solidFill>
                <a:latin typeface="Calibri"/>
              </a:rPr>
              <a:t>posterpresenter@gmail.com</a:t>
            </a:r>
            <a:endParaRPr/>
          </a:p>
        </p:txBody>
      </p:sp>
      <p:sp>
        <p:nvSpPr>
          <p:cNvPr id="11" name="CustomShape 10"/>
          <p:cNvSpPr/>
          <p:nvPr/>
        </p:nvSpPr>
        <p:spPr>
          <a:xfrm>
            <a:off x="-10236600" y="31366440"/>
            <a:ext cx="9750600" cy="1263240"/>
          </a:xfrm>
          <a:prstGeom prst="roundRect">
            <a:avLst>
              <a:gd name="adj" fmla="val 16667"/>
            </a:avLst>
          </a:prstGeom>
          <a:solidFill>
            <a:srgbClr val="FFFFFF"/>
          </a:solidFill>
          <a:ln w="25560">
            <a:noFill/>
          </a:ln>
        </p:spPr>
      </p:sp>
      <p:pic>
        <p:nvPicPr>
          <p:cNvPr id="12" name="Picture 7"/>
          <p:cNvPicPr/>
          <p:nvPr/>
        </p:nvPicPr>
        <p:blipFill>
          <a:blip r:embed="rId16"/>
          <a:stretch>
            <a:fillRect/>
          </a:stretch>
        </p:blipFill>
        <p:spPr>
          <a:xfrm>
            <a:off x="-10110960" y="31480200"/>
            <a:ext cx="912240" cy="1059120"/>
          </a:xfrm>
          <a:prstGeom prst="rect">
            <a:avLst/>
          </a:prstGeom>
          <a:ln>
            <a:noFill/>
          </a:ln>
        </p:spPr>
      </p:pic>
      <p:sp>
        <p:nvSpPr>
          <p:cNvPr id="13" name="CustomShape 11"/>
          <p:cNvSpPr/>
          <p:nvPr/>
        </p:nvSpPr>
        <p:spPr>
          <a:xfrm>
            <a:off x="-9138960" y="31586400"/>
            <a:ext cx="8652600" cy="1613160"/>
          </a:xfrm>
          <a:prstGeom prst="rect">
            <a:avLst/>
          </a:prstGeom>
          <a:noFill/>
          <a:ln>
            <a:noFill/>
          </a:ln>
        </p:spPr>
        <p:txBody>
          <a:bodyPr lIns="90000" tIns="45000" rIns="90000" bIns="45000"/>
          <a:lstStyle/>
          <a:p>
            <a:pPr>
              <a:lnSpc>
                <a:spcPct val="100000"/>
              </a:lnSpc>
            </a:pPr>
            <a:r>
              <a:rPr lang="en-US" sz="2500">
                <a:solidFill>
                  <a:srgbClr val="4E5B6F"/>
                </a:solidFill>
                <a:latin typeface="Trebuchet MS"/>
              </a:rPr>
              <a:t>Student discounts are available on our Facebook page.
Go to </a:t>
            </a:r>
            <a:r>
              <a:rPr lang="en-US" sz="2500" u="sng">
                <a:solidFill>
                  <a:srgbClr val="4E5B6F"/>
                </a:solidFill>
                <a:latin typeface="Trebuchet MS"/>
              </a:rPr>
              <a:t>PosterPresentations.com</a:t>
            </a:r>
            <a:r>
              <a:rPr lang="en-US" sz="2500">
                <a:solidFill>
                  <a:srgbClr val="4E5B6F"/>
                </a:solidFill>
                <a:latin typeface="Trebuchet MS"/>
              </a:rPr>
              <a:t> and click on the FB icon. </a:t>
            </a:r>
            <a:endParaRPr/>
          </a:p>
        </p:txBody>
      </p:sp>
      <p:sp>
        <p:nvSpPr>
          <p:cNvPr id="14" name="Line 12"/>
          <p:cNvSpPr/>
          <p:nvPr/>
        </p:nvSpPr>
        <p:spPr>
          <a:xfrm>
            <a:off x="22110840" y="29856960"/>
            <a:ext cx="10436040" cy="3240"/>
          </a:xfrm>
          <a:prstGeom prst="line">
            <a:avLst/>
          </a:prstGeom>
          <a:ln w="9360">
            <a:solidFill>
              <a:srgbClr val="D9D9D9"/>
            </a:solidFill>
            <a:round/>
          </a:ln>
        </p:spPr>
      </p:sp>
      <p:sp>
        <p:nvSpPr>
          <p:cNvPr id="15" name="Line 13"/>
          <p:cNvSpPr/>
          <p:nvPr/>
        </p:nvSpPr>
        <p:spPr>
          <a:xfrm>
            <a:off x="-10575000" y="11917800"/>
            <a:ext cx="10407960" cy="3240"/>
          </a:xfrm>
          <a:prstGeom prst="line">
            <a:avLst/>
          </a:prstGeom>
          <a:ln w="9360">
            <a:solidFill>
              <a:srgbClr val="F2F2F2"/>
            </a:solidFill>
            <a:round/>
          </a:ln>
        </p:spPr>
      </p:sp>
      <p:sp>
        <p:nvSpPr>
          <p:cNvPr id="16" name="Line 14"/>
          <p:cNvSpPr/>
          <p:nvPr/>
        </p:nvSpPr>
        <p:spPr>
          <a:xfrm>
            <a:off x="22117320" y="4875120"/>
            <a:ext cx="10429560" cy="1440"/>
          </a:xfrm>
          <a:prstGeom prst="line">
            <a:avLst/>
          </a:prstGeom>
          <a:ln w="9360">
            <a:solidFill>
              <a:srgbClr val="F2F2F2"/>
            </a:solidFill>
            <a:round/>
          </a:ln>
        </p:spPr>
      </p:sp>
      <p:sp>
        <p:nvSpPr>
          <p:cNvPr id="17" name="PlaceHolder 15"/>
          <p:cNvSpPr>
            <a:spLocks noGrp="1"/>
          </p:cNvSpPr>
          <p:nvPr>
            <p:ph type="title"/>
          </p:nvPr>
        </p:nvSpPr>
        <p:spPr>
          <a:xfrm>
            <a:off x="2966400" y="169200"/>
            <a:ext cx="16004520" cy="1447560"/>
          </a:xfrm>
          <a:prstGeom prst="rect">
            <a:avLst/>
          </a:prstGeom>
        </p:spPr>
        <p:txBody>
          <a:bodyPr lIns="67320" tIns="33480" rIns="67320" bIns="33480" anchor="ctr"/>
          <a:lstStyle/>
          <a:p>
            <a:pPr>
              <a:lnSpc>
                <a:spcPct val="100000"/>
              </a:lnSpc>
            </a:pPr>
            <a:r>
              <a:rPr lang="en-US" sz="7900" b="1">
                <a:solidFill>
                  <a:srgbClr val="FFFFFF"/>
                </a:solidFill>
                <a:latin typeface="Trebuchet MS"/>
              </a:rPr>
              <a:t>Click to edit the title text formatClick here to add the poster title</a:t>
            </a:r>
            <a:endParaRPr/>
          </a:p>
        </p:txBody>
      </p:sp>
      <p:sp>
        <p:nvSpPr>
          <p:cNvPr id="18" name="PlaceHolder 16"/>
          <p:cNvSpPr>
            <a:spLocks noGrp="1"/>
          </p:cNvSpPr>
          <p:nvPr>
            <p:ph type="body"/>
          </p:nvPr>
        </p:nvSpPr>
        <p:spPr>
          <a:xfrm>
            <a:off x="452160" y="5506560"/>
            <a:ext cx="1036476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LevelType in or paste your text here</a:t>
            </a:r>
            <a:endParaRPr/>
          </a:p>
        </p:txBody>
      </p:sp>
      <p:sp>
        <p:nvSpPr>
          <p:cNvPr id="19" name="PlaceHolder 17"/>
          <p:cNvSpPr>
            <a:spLocks noGrp="1"/>
          </p:cNvSpPr>
          <p:nvPr>
            <p:ph type="body"/>
          </p:nvPr>
        </p:nvSpPr>
        <p:spPr>
          <a:xfrm>
            <a:off x="461160" y="-4419000"/>
            <a:ext cx="1035648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Level(click to edit) INTRODUCTION or ABSTRACT</a:t>
            </a:r>
            <a:endParaRPr/>
          </a:p>
        </p:txBody>
      </p:sp>
      <p:sp>
        <p:nvSpPr>
          <p:cNvPr id="20" name="PlaceHolder 18"/>
          <p:cNvSpPr>
            <a:spLocks noGrp="1"/>
          </p:cNvSpPr>
          <p:nvPr>
            <p:ph type="body"/>
          </p:nvPr>
        </p:nvSpPr>
        <p:spPr>
          <a:xfrm>
            <a:off x="457200" y="1143000"/>
            <a:ext cx="2209320" cy="2514240"/>
          </a:xfrm>
          <a:prstGeom prst="rect">
            <a:avLst/>
          </a:prstGeom>
        </p:spPr>
        <p:txBody>
          <a:bodyPr lIns="67320" tIns="33480" rIns="67320" bIns="33480" anchor="ctr"/>
          <a:lstStyle/>
          <a:p>
            <a:pPr>
              <a:buSzPct val="45000"/>
              <a:buFont typeface="StarSymbol"/>
              <a:buChar char=""/>
            </a:pPr>
            <a:r>
              <a:rPr lang="en-US" sz="3300">
                <a:solidFill>
                  <a:srgbClr val="FFFFFF"/>
                </a:solidFill>
                <a:latin typeface="Calibri"/>
              </a:rPr>
              <a:t>Click to edit the outline text format</a:t>
            </a:r>
            <a:endParaRPr/>
          </a:p>
          <a:p>
            <a:pPr lvl="1">
              <a:buSzPct val="75000"/>
              <a:buFont typeface="StarSymbol"/>
              <a:buChar char=""/>
            </a:pPr>
            <a:r>
              <a:rPr lang="en-US" sz="3300">
                <a:solidFill>
                  <a:srgbClr val="FFFFFF"/>
                </a:solidFill>
                <a:latin typeface="Calibri"/>
              </a:rPr>
              <a:t>Second Outline Level</a:t>
            </a:r>
            <a:endParaRPr/>
          </a:p>
          <a:p>
            <a:pPr lvl="2">
              <a:buSzPct val="45000"/>
              <a:buFont typeface="StarSymbol"/>
              <a:buChar char=""/>
            </a:pPr>
            <a:r>
              <a:rPr lang="en-US" sz="3300">
                <a:solidFill>
                  <a:srgbClr val="FFFFFF"/>
                </a:solidFill>
                <a:latin typeface="Calibri"/>
              </a:rPr>
              <a:t>Third Outline Level</a:t>
            </a:r>
            <a:endParaRPr/>
          </a:p>
          <a:p>
            <a:pPr lvl="3">
              <a:buSzPct val="75000"/>
              <a:buFont typeface="StarSymbol"/>
              <a:buChar char=""/>
            </a:pPr>
            <a:r>
              <a:rPr lang="en-US" sz="3300">
                <a:solidFill>
                  <a:srgbClr val="FFFFFF"/>
                </a:solidFill>
                <a:latin typeface="Calibri"/>
              </a:rPr>
              <a:t>Fourth Outline Level</a:t>
            </a:r>
            <a:endParaRPr/>
          </a:p>
          <a:p>
            <a:pPr lvl="4">
              <a:buSzPct val="45000"/>
              <a:buFont typeface="StarSymbol"/>
              <a:buChar char=""/>
            </a:pPr>
            <a:r>
              <a:rPr lang="en-US" sz="3300">
                <a:solidFill>
                  <a:srgbClr val="FFFFFF"/>
                </a:solidFill>
                <a:latin typeface="Calibri"/>
              </a:rPr>
              <a:t>Fifth Outline Level</a:t>
            </a:r>
            <a:endParaRPr/>
          </a:p>
          <a:p>
            <a:pPr lvl="5">
              <a:buSzPct val="45000"/>
              <a:buFont typeface="StarSymbol"/>
              <a:buChar char=""/>
            </a:pPr>
            <a:r>
              <a:rPr lang="en-US" sz="3300">
                <a:solidFill>
                  <a:srgbClr val="FFFFFF"/>
                </a:solidFill>
                <a:latin typeface="Calibri"/>
              </a:rPr>
              <a:t>Sixth Outline Level</a:t>
            </a:r>
            <a:endParaRPr/>
          </a:p>
          <a:p>
            <a:pPr algn="ctr">
              <a:lnSpc>
                <a:spcPct val="100000"/>
              </a:lnSpc>
            </a:pPr>
            <a:r>
              <a:rPr lang="en-US" sz="3300">
                <a:solidFill>
                  <a:srgbClr val="FFFFFF"/>
                </a:solidFill>
                <a:latin typeface="Calibri"/>
              </a:rPr>
              <a:t>Seventh Outline LevelLOGO</a:t>
            </a:r>
            <a:endParaRPr/>
          </a:p>
        </p:txBody>
      </p:sp>
      <p:sp>
        <p:nvSpPr>
          <p:cNvPr id="21" name="PlaceHolder 19"/>
          <p:cNvSpPr>
            <a:spLocks noGrp="1"/>
          </p:cNvSpPr>
          <p:nvPr>
            <p:ph type="body"/>
          </p:nvPr>
        </p:nvSpPr>
        <p:spPr>
          <a:xfrm>
            <a:off x="19278720" y="1219320"/>
            <a:ext cx="2209320" cy="2514240"/>
          </a:xfrm>
          <a:prstGeom prst="rect">
            <a:avLst/>
          </a:prstGeom>
        </p:spPr>
        <p:txBody>
          <a:bodyPr lIns="67320" tIns="33480" rIns="67320" bIns="33480" anchor="ctr"/>
          <a:lstStyle/>
          <a:p>
            <a:pPr>
              <a:buSzPct val="45000"/>
              <a:buFont typeface="StarSymbol"/>
              <a:buChar char=""/>
            </a:pPr>
            <a:r>
              <a:rPr lang="en-US" sz="3300">
                <a:solidFill>
                  <a:srgbClr val="FFFFFF"/>
                </a:solidFill>
                <a:latin typeface="Calibri"/>
              </a:rPr>
              <a:t>Click to edit the outline text format</a:t>
            </a:r>
            <a:endParaRPr/>
          </a:p>
          <a:p>
            <a:pPr lvl="1">
              <a:buSzPct val="75000"/>
              <a:buFont typeface="StarSymbol"/>
              <a:buChar char=""/>
            </a:pPr>
            <a:r>
              <a:rPr lang="en-US" sz="3300">
                <a:solidFill>
                  <a:srgbClr val="FFFFFF"/>
                </a:solidFill>
                <a:latin typeface="Calibri"/>
              </a:rPr>
              <a:t>Second Outline Level</a:t>
            </a:r>
            <a:endParaRPr/>
          </a:p>
          <a:p>
            <a:pPr lvl="2">
              <a:buSzPct val="45000"/>
              <a:buFont typeface="StarSymbol"/>
              <a:buChar char=""/>
            </a:pPr>
            <a:r>
              <a:rPr lang="en-US" sz="3300">
                <a:solidFill>
                  <a:srgbClr val="FFFFFF"/>
                </a:solidFill>
                <a:latin typeface="Calibri"/>
              </a:rPr>
              <a:t>Third Outline Level</a:t>
            </a:r>
            <a:endParaRPr/>
          </a:p>
          <a:p>
            <a:pPr lvl="3">
              <a:buSzPct val="75000"/>
              <a:buFont typeface="StarSymbol"/>
              <a:buChar char=""/>
            </a:pPr>
            <a:r>
              <a:rPr lang="en-US" sz="3300">
                <a:solidFill>
                  <a:srgbClr val="FFFFFF"/>
                </a:solidFill>
                <a:latin typeface="Calibri"/>
              </a:rPr>
              <a:t>Fourth Outline Level</a:t>
            </a:r>
            <a:endParaRPr/>
          </a:p>
          <a:p>
            <a:pPr lvl="4">
              <a:buSzPct val="45000"/>
              <a:buFont typeface="StarSymbol"/>
              <a:buChar char=""/>
            </a:pPr>
            <a:r>
              <a:rPr lang="en-US" sz="3300">
                <a:solidFill>
                  <a:srgbClr val="FFFFFF"/>
                </a:solidFill>
                <a:latin typeface="Calibri"/>
              </a:rPr>
              <a:t>Fifth Outline Level</a:t>
            </a:r>
            <a:endParaRPr/>
          </a:p>
          <a:p>
            <a:pPr lvl="5">
              <a:buSzPct val="45000"/>
              <a:buFont typeface="StarSymbol"/>
              <a:buChar char=""/>
            </a:pPr>
            <a:r>
              <a:rPr lang="en-US" sz="3300">
                <a:solidFill>
                  <a:srgbClr val="FFFFFF"/>
                </a:solidFill>
                <a:latin typeface="Calibri"/>
              </a:rPr>
              <a:t>Sixth Outline Level</a:t>
            </a:r>
            <a:endParaRPr/>
          </a:p>
          <a:p>
            <a:pPr algn="ctr">
              <a:lnSpc>
                <a:spcPct val="100000"/>
              </a:lnSpc>
            </a:pPr>
            <a:r>
              <a:rPr lang="en-US" sz="3300">
                <a:solidFill>
                  <a:srgbClr val="FFFFFF"/>
                </a:solidFill>
                <a:latin typeface="Calibri"/>
              </a:rPr>
              <a:t>Seventh Outline LevelLOGO</a:t>
            </a:r>
            <a:endParaRPr/>
          </a:p>
        </p:txBody>
      </p:sp>
      <p:sp>
        <p:nvSpPr>
          <p:cNvPr id="22" name="PlaceHolder 20"/>
          <p:cNvSpPr>
            <a:spLocks noGrp="1"/>
          </p:cNvSpPr>
          <p:nvPr>
            <p:ph type="body"/>
          </p:nvPr>
        </p:nvSpPr>
        <p:spPr>
          <a:xfrm>
            <a:off x="461160" y="4906800"/>
            <a:ext cx="1035900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Level(click to edit)  OBJECTIVES</a:t>
            </a:r>
            <a:endParaRPr/>
          </a:p>
        </p:txBody>
      </p:sp>
      <p:sp>
        <p:nvSpPr>
          <p:cNvPr id="23" name="PlaceHolder 21"/>
          <p:cNvSpPr>
            <a:spLocks noGrp="1"/>
          </p:cNvSpPr>
          <p:nvPr>
            <p:ph type="body"/>
          </p:nvPr>
        </p:nvSpPr>
        <p:spPr>
          <a:xfrm>
            <a:off x="11129040" y="-4419000"/>
            <a:ext cx="1035648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Level(click to edit)  CONCLUSIONS</a:t>
            </a:r>
            <a:endParaRPr/>
          </a:p>
        </p:txBody>
      </p:sp>
      <p:sp>
        <p:nvSpPr>
          <p:cNvPr id="24" name="PlaceHolder 22"/>
          <p:cNvSpPr>
            <a:spLocks noGrp="1"/>
          </p:cNvSpPr>
          <p:nvPr>
            <p:ph type="body"/>
          </p:nvPr>
        </p:nvSpPr>
        <p:spPr>
          <a:xfrm>
            <a:off x="11129040" y="5506560"/>
            <a:ext cx="1035648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LevelType in or paste your text here</a:t>
            </a:r>
            <a:endParaRPr/>
          </a:p>
        </p:txBody>
      </p:sp>
      <p:sp>
        <p:nvSpPr>
          <p:cNvPr id="25" name="PlaceHolder 23"/>
          <p:cNvSpPr>
            <a:spLocks noGrp="1"/>
          </p:cNvSpPr>
          <p:nvPr>
            <p:ph type="body"/>
          </p:nvPr>
        </p:nvSpPr>
        <p:spPr>
          <a:xfrm>
            <a:off x="11129040" y="4924080"/>
            <a:ext cx="1035360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Level(click to edit)  REFERENCES</a:t>
            </a:r>
            <a:endParaRPr/>
          </a:p>
        </p:txBody>
      </p:sp>
      <p:sp>
        <p:nvSpPr>
          <p:cNvPr id="26" name="PlaceHolder 24"/>
          <p:cNvSpPr>
            <a:spLocks noGrp="1"/>
          </p:cNvSpPr>
          <p:nvPr>
            <p:ph type="body"/>
          </p:nvPr>
        </p:nvSpPr>
        <p:spPr>
          <a:xfrm>
            <a:off x="11125080" y="14839920"/>
            <a:ext cx="1035756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LevelType in or paste your text here</a:t>
            </a:r>
            <a:endParaRPr/>
          </a:p>
        </p:txBody>
      </p:sp>
      <p:sp>
        <p:nvSpPr>
          <p:cNvPr id="27" name="PlaceHolder 25"/>
          <p:cNvSpPr>
            <a:spLocks noGrp="1"/>
          </p:cNvSpPr>
          <p:nvPr>
            <p:ph type="body"/>
          </p:nvPr>
        </p:nvSpPr>
        <p:spPr>
          <a:xfrm>
            <a:off x="11137320" y="16373520"/>
            <a:ext cx="1034820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Level(click to edit)  ACKNOWLEDGEMENTS or  CONTACT</a:t>
            </a:r>
            <a:endParaRPr/>
          </a:p>
        </p:txBody>
      </p:sp>
      <p:sp>
        <p:nvSpPr>
          <p:cNvPr id="28" name="PlaceHolder 26"/>
          <p:cNvSpPr>
            <a:spLocks noGrp="1"/>
          </p:cNvSpPr>
          <p:nvPr>
            <p:ph type="body"/>
          </p:nvPr>
        </p:nvSpPr>
        <p:spPr>
          <a:xfrm>
            <a:off x="11129040" y="26304840"/>
            <a:ext cx="1035360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LevelType in or paste your text here</a:t>
            </a:r>
            <a:endParaRPr/>
          </a:p>
        </p:txBody>
      </p:sp>
      <p:sp>
        <p:nvSpPr>
          <p:cNvPr id="29" name="PlaceHolder 27"/>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30" name="PlaceHolder 28"/>
          <p:cNvSpPr>
            <a:spLocks noGrp="1"/>
          </p:cNvSpPr>
          <p:nvPr>
            <p:ph type="body"/>
          </p:nvPr>
        </p:nvSpPr>
        <p:spPr>
          <a:xfrm>
            <a:off x="452160" y="14824080"/>
            <a:ext cx="1036548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LevelType in or paste your text here</a:t>
            </a:r>
            <a:endParaRPr/>
          </a:p>
        </p:txBody>
      </p:sp>
      <p:sp>
        <p:nvSpPr>
          <p:cNvPr id="31" name="PlaceHolder 29"/>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32" name="PlaceHolder 30"/>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33" name="PlaceHolder 31"/>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34" name="PlaceHolder 32"/>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35" name="PlaceHolder 33"/>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36" name="PlaceHolder 34"/>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37" name="PlaceHolder 35"/>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38" name="PlaceHolder 36"/>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39" name="PlaceHolder 37"/>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40" name="PlaceHolder 38"/>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41" name="PlaceHolder 39"/>
          <p:cNvSpPr>
            <a:spLocks noGrp="1"/>
          </p:cNvSpPr>
          <p:nvPr>
            <p:ph type="body"/>
          </p:nvPr>
        </p:nvSpPr>
        <p:spPr>
          <a:xfrm>
            <a:off x="-10582200" y="22497120"/>
            <a:ext cx="10412640" cy="19428840"/>
          </a:xfrm>
          <a:prstGeom prst="rect">
            <a:avLst/>
          </a:prstGeom>
        </p:spPr>
        <p:txBody>
          <a:bodyPr lIns="168120" tIns="168120" rIns="168120" bIns="168120"/>
          <a:lstStyle/>
          <a:p>
            <a:pPr>
              <a:buSzPct val="45000"/>
              <a:buFont typeface="StarSymbol"/>
              <a:buChar char=""/>
            </a:pPr>
            <a:r>
              <a:rPr lang="en-US" sz="2100">
                <a:solidFill>
                  <a:srgbClr val="000000"/>
                </a:solidFill>
                <a:latin typeface="Trebuchet MS"/>
              </a:rPr>
              <a:t>Click to edit the outline text format</a:t>
            </a:r>
            <a:endParaRPr/>
          </a:p>
          <a:p>
            <a:pPr lvl="1">
              <a:buSzPct val="75000"/>
              <a:buFont typeface="StarSymbol"/>
              <a:buChar char=""/>
            </a:pPr>
            <a:r>
              <a:rPr lang="en-US" sz="2100">
                <a:solidFill>
                  <a:srgbClr val="000000"/>
                </a:solidFill>
                <a:latin typeface="Trebuchet MS"/>
              </a:rPr>
              <a:t>Second Outline Level</a:t>
            </a:r>
            <a:endParaRPr/>
          </a:p>
          <a:p>
            <a:pPr lvl="2">
              <a:buSzPct val="45000"/>
              <a:buFont typeface="StarSymbol"/>
              <a:buChar char=""/>
            </a:pPr>
            <a:r>
              <a:rPr lang="en-US" sz="2100">
                <a:solidFill>
                  <a:srgbClr val="000000"/>
                </a:solidFill>
                <a:latin typeface="Trebuchet MS"/>
              </a:rPr>
              <a:t>Third Outline Level</a:t>
            </a:r>
            <a:endParaRPr/>
          </a:p>
          <a:p>
            <a:pPr lvl="3">
              <a:buSzPct val="75000"/>
              <a:buFont typeface="StarSymbol"/>
              <a:buChar char=""/>
            </a:pPr>
            <a:r>
              <a:rPr lang="en-US" sz="2100">
                <a:solidFill>
                  <a:srgbClr val="000000"/>
                </a:solidFill>
                <a:latin typeface="Trebuchet MS"/>
              </a:rPr>
              <a:t>Fourth Outline Level</a:t>
            </a:r>
            <a:endParaRPr/>
          </a:p>
          <a:p>
            <a:pPr lvl="4">
              <a:buSzPct val="45000"/>
              <a:buFont typeface="StarSymbol"/>
              <a:buChar char=""/>
            </a:pPr>
            <a:r>
              <a:rPr lang="en-US" sz="2100">
                <a:solidFill>
                  <a:srgbClr val="000000"/>
                </a:solidFill>
                <a:latin typeface="Trebuchet MS"/>
              </a:rPr>
              <a:t>Fifth Outline Level</a:t>
            </a:r>
            <a:endParaRPr/>
          </a:p>
          <a:p>
            <a:pPr lvl="5">
              <a:buSzPct val="45000"/>
              <a:buFont typeface="StarSymbol"/>
              <a:buChar char=""/>
            </a:pPr>
            <a:r>
              <a:rPr lang="en-US" sz="2100">
                <a:solidFill>
                  <a:srgbClr val="000000"/>
                </a:solidFill>
                <a:latin typeface="Trebuchet MS"/>
              </a:rPr>
              <a:t>Sixth Outline Level</a:t>
            </a:r>
            <a:endParaRPr/>
          </a:p>
          <a:p>
            <a:pPr>
              <a:lnSpc>
                <a:spcPct val="100000"/>
              </a:lnSpc>
            </a:pPr>
            <a:r>
              <a:rPr lang="en-US" sz="2100">
                <a:solidFill>
                  <a:srgbClr val="000000"/>
                </a:solidFill>
                <a:latin typeface="Trebuchet MS"/>
              </a:rPr>
              <a:t>Seventh Outline LevelTEXT PLACEHOLDER</a:t>
            </a:r>
            <a:endParaRPr/>
          </a:p>
        </p:txBody>
      </p:sp>
      <p:sp>
        <p:nvSpPr>
          <p:cNvPr id="42" name="PlaceHolder 40"/>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43" name="PlaceHolder 41"/>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44" name="PlaceHolder 42"/>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45" name="PlaceHolder 43"/>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46" name="PlaceHolder 44"/>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47" name="PlaceHolder 45"/>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48" name="PlaceHolder 46"/>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49" name="PlaceHolder 47"/>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50" name="PlaceHolder 48"/>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51" name="PlaceHolder 49"/>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52" name="PlaceHolder 50"/>
          <p:cNvSpPr>
            <a:spLocks noGrp="1"/>
          </p:cNvSpPr>
          <p:nvPr>
            <p:ph type="body"/>
          </p:nvPr>
        </p:nvSpPr>
        <p:spPr>
          <a:xfrm>
            <a:off x="-7579080" y="25369560"/>
            <a:ext cx="4685040" cy="5734080"/>
          </a:xfrm>
          <a:prstGeom prst="rect">
            <a:avLst/>
          </a:prstGeom>
        </p:spPr>
        <p:txBody>
          <a:bodyPr lIns="67320" tIns="33480" rIns="67320" bIns="33480" anchor="ctr"/>
          <a:lstStyle/>
          <a:p>
            <a:pPr>
              <a:buSzPct val="45000"/>
              <a:buFont typeface="StarSymbol"/>
              <a:buChar char=""/>
            </a:pPr>
            <a:r>
              <a:rPr lang="en-US" sz="2900">
                <a:solidFill>
                  <a:srgbClr val="4E5B6F"/>
                </a:solidFill>
                <a:latin typeface="Calibri"/>
              </a:rPr>
              <a:t>Click to edit the outline text format</a:t>
            </a:r>
            <a:endParaRPr/>
          </a:p>
          <a:p>
            <a:pPr lvl="1">
              <a:buSzPct val="75000"/>
              <a:buFont typeface="StarSymbol"/>
              <a:buChar char=""/>
            </a:pPr>
            <a:r>
              <a:rPr lang="en-US" sz="2900">
                <a:solidFill>
                  <a:srgbClr val="4E5B6F"/>
                </a:solidFill>
                <a:latin typeface="Calibri"/>
              </a:rPr>
              <a:t>Second Outline Level</a:t>
            </a:r>
            <a:endParaRPr/>
          </a:p>
          <a:p>
            <a:pPr lvl="2">
              <a:buSzPct val="45000"/>
              <a:buFont typeface="StarSymbol"/>
              <a:buChar char=""/>
            </a:pPr>
            <a:r>
              <a:rPr lang="en-US" sz="2900">
                <a:solidFill>
                  <a:srgbClr val="4E5B6F"/>
                </a:solidFill>
                <a:latin typeface="Calibri"/>
              </a:rPr>
              <a:t>Third Outline Level</a:t>
            </a:r>
            <a:endParaRPr/>
          </a:p>
          <a:p>
            <a:pPr lvl="3">
              <a:buSzPct val="75000"/>
              <a:buFont typeface="StarSymbol"/>
              <a:buChar char=""/>
            </a:pPr>
            <a:r>
              <a:rPr lang="en-US" sz="2900">
                <a:solidFill>
                  <a:srgbClr val="4E5B6F"/>
                </a:solidFill>
                <a:latin typeface="Calibri"/>
              </a:rPr>
              <a:t>Fourth Outline Level</a:t>
            </a:r>
            <a:endParaRPr/>
          </a:p>
          <a:p>
            <a:pPr lvl="4">
              <a:buSzPct val="45000"/>
              <a:buFont typeface="StarSymbol"/>
              <a:buChar char=""/>
            </a:pPr>
            <a:r>
              <a:rPr lang="en-US" sz="2900">
                <a:solidFill>
                  <a:srgbClr val="4E5B6F"/>
                </a:solidFill>
                <a:latin typeface="Calibri"/>
              </a:rPr>
              <a:t>Fifth Outline Level</a:t>
            </a:r>
            <a:endParaRPr/>
          </a:p>
          <a:p>
            <a:pPr lvl="5">
              <a:buSzPct val="45000"/>
              <a:buFont typeface="StarSymbol"/>
              <a:buChar char=""/>
            </a:pPr>
            <a:r>
              <a:rPr lang="en-US" sz="2900">
                <a:solidFill>
                  <a:srgbClr val="4E5B6F"/>
                </a:solidFill>
                <a:latin typeface="Calibri"/>
              </a:rPr>
              <a:t>Sixth Outline Level</a:t>
            </a:r>
            <a:endParaRPr/>
          </a:p>
          <a:p>
            <a:pPr algn="ctr">
              <a:lnSpc>
                <a:spcPct val="100000"/>
              </a:lnSpc>
            </a:pPr>
            <a:r>
              <a:rPr lang="en-US" sz="2900">
                <a:solidFill>
                  <a:srgbClr val="4E5B6F"/>
                </a:solidFill>
                <a:latin typeface="Calibri"/>
              </a:rPr>
              <a:t>Seventh Outline LevelPICTURE PLACEHOLDER</a:t>
            </a:r>
            <a:endParaRPr/>
          </a:p>
        </p:txBody>
      </p:sp>
      <p:sp>
        <p:nvSpPr>
          <p:cNvPr id="53" name="PlaceHolder 51"/>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54" name="PlaceHolder 52"/>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55" name="PlaceHolder 53"/>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56" name="PlaceHolder 54"/>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57" name="PlaceHolder 55"/>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58" name="PlaceHolder 56"/>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59" name="PlaceHolder 57"/>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60" name="PlaceHolder 58"/>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61" name="PlaceHolder 59"/>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62" name="PlaceHolder 60"/>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63" name="PlaceHolder 61"/>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64" name="PlaceHolder 62"/>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65" name="PlaceHolder 63"/>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66" name="PlaceHolder 64"/>
          <p:cNvSpPr>
            <a:spLocks noGrp="1"/>
          </p:cNvSpPr>
          <p:nvPr>
            <p:ph type="body"/>
          </p:nvPr>
        </p:nvSpPr>
        <p:spPr>
          <a:xfrm>
            <a:off x="-10582200" y="10119240"/>
            <a:ext cx="10402920" cy="19227240"/>
          </a:xfrm>
          <a:prstGeom prst="rect">
            <a:avLst/>
          </a:prstGeom>
        </p:spPr>
        <p:txBody>
          <a:bodyPr lIns="67320" tIns="67320" rIns="67320" bIns="67320" anchor="ctr"/>
          <a:lstStyle/>
          <a:p>
            <a:pPr>
              <a:buSzPct val="45000"/>
              <a:buFont typeface="StarSymbol"/>
              <a:buChar char=""/>
            </a:pPr>
            <a:r>
              <a:rPr lang="en-US" sz="2900" b="1">
                <a:solidFill>
                  <a:srgbClr val="FFFFFF"/>
                </a:solidFill>
                <a:latin typeface="Calibri"/>
              </a:rPr>
              <a:t>Click to edit the outline text format</a:t>
            </a:r>
            <a:endParaRPr/>
          </a:p>
          <a:p>
            <a:pPr lvl="1">
              <a:buSzPct val="75000"/>
              <a:buFont typeface="StarSymbol"/>
              <a:buChar char=""/>
            </a:pPr>
            <a:r>
              <a:rPr lang="en-US" sz="2900" b="1">
                <a:solidFill>
                  <a:srgbClr val="FFFFFF"/>
                </a:solidFill>
                <a:latin typeface="Calibri"/>
              </a:rPr>
              <a:t>Second Outline Level</a:t>
            </a:r>
            <a:endParaRPr/>
          </a:p>
          <a:p>
            <a:pPr lvl="2">
              <a:buSzPct val="45000"/>
              <a:buFont typeface="StarSymbol"/>
              <a:buChar char=""/>
            </a:pPr>
            <a:r>
              <a:rPr lang="en-US" sz="2900" b="1">
                <a:solidFill>
                  <a:srgbClr val="FFFFFF"/>
                </a:solidFill>
                <a:latin typeface="Calibri"/>
              </a:rPr>
              <a:t>Third Outline Level</a:t>
            </a:r>
            <a:endParaRPr/>
          </a:p>
          <a:p>
            <a:pPr lvl="3">
              <a:buSzPct val="75000"/>
              <a:buFont typeface="StarSymbol"/>
              <a:buChar char=""/>
            </a:pPr>
            <a:r>
              <a:rPr lang="en-US" sz="2900" b="1">
                <a:solidFill>
                  <a:srgbClr val="FFFFFF"/>
                </a:solidFill>
                <a:latin typeface="Calibri"/>
              </a:rPr>
              <a:t>Fourth Outline Level</a:t>
            </a:r>
            <a:endParaRPr/>
          </a:p>
          <a:p>
            <a:pPr lvl="4">
              <a:buSzPct val="45000"/>
              <a:buFont typeface="StarSymbol"/>
              <a:buChar char=""/>
            </a:pPr>
            <a:r>
              <a:rPr lang="en-US" sz="2900" b="1">
                <a:solidFill>
                  <a:srgbClr val="FFFFFF"/>
                </a:solidFill>
                <a:latin typeface="Calibri"/>
              </a:rPr>
              <a:t>Fifth Outline Level</a:t>
            </a:r>
            <a:endParaRPr/>
          </a:p>
          <a:p>
            <a:pPr lvl="5">
              <a:buSzPct val="45000"/>
              <a:buFont typeface="StarSymbol"/>
              <a:buChar char=""/>
            </a:pPr>
            <a:r>
              <a:rPr lang="en-US" sz="2900" b="1">
                <a:solidFill>
                  <a:srgbClr val="FFFFFF"/>
                </a:solidFill>
                <a:latin typeface="Calibri"/>
              </a:rPr>
              <a:t>Sixth Outline Level</a:t>
            </a:r>
            <a:endParaRPr/>
          </a:p>
          <a:p>
            <a:pPr>
              <a:lnSpc>
                <a:spcPct val="100000"/>
              </a:lnSpc>
            </a:pPr>
            <a:r>
              <a:rPr lang="en-US" sz="2900" b="1">
                <a:solidFill>
                  <a:srgbClr val="FFFFFF"/>
                </a:solidFill>
                <a:latin typeface="Calibri"/>
              </a:rPr>
              <a:t>Seventh Outline LevelSECTION HEADER PLACEHOLDER</a:t>
            </a:r>
            <a:endParaRPr/>
          </a:p>
        </p:txBody>
      </p:sp>
      <p:sp>
        <p:nvSpPr>
          <p:cNvPr id="67" name="PlaceHolder 65"/>
          <p:cNvSpPr>
            <a:spLocks noGrp="1"/>
          </p:cNvSpPr>
          <p:nvPr>
            <p:ph type="body"/>
          </p:nvPr>
        </p:nvSpPr>
        <p:spPr>
          <a:xfrm>
            <a:off x="2966400" y="2897280"/>
            <a:ext cx="15999120" cy="1279800"/>
          </a:xfrm>
          <a:prstGeom prst="rect">
            <a:avLst/>
          </a:prstGeom>
        </p:spPr>
        <p:txBody>
          <a:bodyPr lIns="67320" tIns="33480" rIns="67320" bIns="33480"/>
          <a:lstStyle/>
          <a:p>
            <a:pPr>
              <a:buSzPct val="45000"/>
              <a:buFont typeface="StarSymbol"/>
              <a:buChar char=""/>
            </a:pPr>
            <a:r>
              <a:rPr lang="en-US" sz="4900">
                <a:solidFill>
                  <a:srgbClr val="FFFFFF"/>
                </a:solidFill>
                <a:latin typeface="Calibri"/>
              </a:rPr>
              <a:t>Click to edit the outline text format</a:t>
            </a:r>
            <a:endParaRPr/>
          </a:p>
          <a:p>
            <a:pPr lvl="1">
              <a:buSzPct val="75000"/>
              <a:buFont typeface="StarSymbol"/>
              <a:buChar char=""/>
            </a:pPr>
            <a:r>
              <a:rPr lang="en-US" sz="4900">
                <a:solidFill>
                  <a:srgbClr val="FFFFFF"/>
                </a:solidFill>
                <a:latin typeface="Calibri"/>
              </a:rPr>
              <a:t>Second Outline Level</a:t>
            </a:r>
            <a:endParaRPr/>
          </a:p>
          <a:p>
            <a:pPr lvl="2">
              <a:buSzPct val="45000"/>
              <a:buFont typeface="StarSymbol"/>
              <a:buChar char=""/>
            </a:pPr>
            <a:r>
              <a:rPr lang="en-US" sz="4900">
                <a:solidFill>
                  <a:srgbClr val="FFFFFF"/>
                </a:solidFill>
                <a:latin typeface="Calibri"/>
              </a:rPr>
              <a:t>Third Outline Level</a:t>
            </a:r>
            <a:endParaRPr/>
          </a:p>
          <a:p>
            <a:pPr lvl="3">
              <a:buSzPct val="75000"/>
              <a:buFont typeface="StarSymbol"/>
              <a:buChar char=""/>
            </a:pPr>
            <a:r>
              <a:rPr lang="en-US" sz="4900">
                <a:solidFill>
                  <a:srgbClr val="FFFFFF"/>
                </a:solidFill>
                <a:latin typeface="Calibri"/>
              </a:rPr>
              <a:t>Fourth Outline Level</a:t>
            </a:r>
            <a:endParaRPr/>
          </a:p>
          <a:p>
            <a:pPr lvl="4">
              <a:buSzPct val="45000"/>
              <a:buFont typeface="StarSymbol"/>
              <a:buChar char=""/>
            </a:pPr>
            <a:r>
              <a:rPr lang="en-US" sz="4900">
                <a:solidFill>
                  <a:srgbClr val="FFFFFF"/>
                </a:solidFill>
                <a:latin typeface="Calibri"/>
              </a:rPr>
              <a:t>Fifth Outline Level</a:t>
            </a:r>
            <a:endParaRPr/>
          </a:p>
          <a:p>
            <a:pPr lvl="5">
              <a:buSzPct val="45000"/>
              <a:buFont typeface="StarSymbol"/>
              <a:buChar char=""/>
            </a:pPr>
            <a:r>
              <a:rPr lang="en-US" sz="4900">
                <a:solidFill>
                  <a:srgbClr val="FFFFFF"/>
                </a:solidFill>
                <a:latin typeface="Calibri"/>
              </a:rPr>
              <a:t>Sixth Outline Level</a:t>
            </a:r>
            <a:endParaRPr/>
          </a:p>
          <a:p>
            <a:pPr>
              <a:lnSpc>
                <a:spcPct val="100000"/>
              </a:lnSpc>
            </a:pPr>
            <a:r>
              <a:rPr lang="en-US" sz="4900">
                <a:solidFill>
                  <a:srgbClr val="FFFFFF"/>
                </a:solidFill>
                <a:latin typeface="Calibri"/>
              </a:rPr>
              <a:t>Seventh Outline LevelClick here to add authors</a:t>
            </a:r>
            <a:endParaRPr/>
          </a:p>
        </p:txBody>
      </p:sp>
      <p:sp>
        <p:nvSpPr>
          <p:cNvPr id="68" name="PlaceHolder 66"/>
          <p:cNvSpPr>
            <a:spLocks noGrp="1"/>
          </p:cNvSpPr>
          <p:nvPr>
            <p:ph type="body"/>
          </p:nvPr>
        </p:nvSpPr>
        <p:spPr>
          <a:xfrm>
            <a:off x="2966400" y="1617120"/>
            <a:ext cx="15999120" cy="1279800"/>
          </a:xfrm>
          <a:prstGeom prst="rect">
            <a:avLst/>
          </a:prstGeom>
        </p:spPr>
        <p:txBody>
          <a:bodyPr lIns="67320" tIns="33480" rIns="67320" bIns="33480"/>
          <a:lstStyle/>
          <a:p>
            <a:pPr>
              <a:buSzPct val="45000"/>
              <a:buFont typeface="StarSymbol"/>
              <a:buChar char=""/>
            </a:pPr>
            <a:r>
              <a:rPr lang="en-US" sz="6400">
                <a:solidFill>
                  <a:srgbClr val="FFFFFF"/>
                </a:solidFill>
                <a:latin typeface="Calibri"/>
              </a:rPr>
              <a:t>Click to edit the outline text format</a:t>
            </a:r>
            <a:endParaRPr/>
          </a:p>
          <a:p>
            <a:pPr lvl="1">
              <a:buSzPct val="75000"/>
              <a:buFont typeface="StarSymbol"/>
              <a:buChar char=""/>
            </a:pPr>
            <a:r>
              <a:rPr lang="en-US" sz="6400">
                <a:solidFill>
                  <a:srgbClr val="FFFFFF"/>
                </a:solidFill>
                <a:latin typeface="Calibri"/>
              </a:rPr>
              <a:t>Second Outline Level</a:t>
            </a:r>
            <a:endParaRPr/>
          </a:p>
          <a:p>
            <a:pPr lvl="2">
              <a:buSzPct val="45000"/>
              <a:buFont typeface="StarSymbol"/>
              <a:buChar char=""/>
            </a:pPr>
            <a:r>
              <a:rPr lang="en-US" sz="6400">
                <a:solidFill>
                  <a:srgbClr val="FFFFFF"/>
                </a:solidFill>
                <a:latin typeface="Calibri"/>
              </a:rPr>
              <a:t>Third Outline Level</a:t>
            </a:r>
            <a:endParaRPr/>
          </a:p>
          <a:p>
            <a:pPr lvl="3">
              <a:buSzPct val="75000"/>
              <a:buFont typeface="StarSymbol"/>
              <a:buChar char=""/>
            </a:pPr>
            <a:r>
              <a:rPr lang="en-US" sz="6400">
                <a:solidFill>
                  <a:srgbClr val="FFFFFF"/>
                </a:solidFill>
                <a:latin typeface="Calibri"/>
              </a:rPr>
              <a:t>Fourth Outline Level</a:t>
            </a:r>
            <a:endParaRPr/>
          </a:p>
          <a:p>
            <a:pPr lvl="4">
              <a:buSzPct val="45000"/>
              <a:buFont typeface="StarSymbol"/>
              <a:buChar char=""/>
            </a:pPr>
            <a:r>
              <a:rPr lang="en-US" sz="6400">
                <a:solidFill>
                  <a:srgbClr val="FFFFFF"/>
                </a:solidFill>
                <a:latin typeface="Calibri"/>
              </a:rPr>
              <a:t>Fifth Outline Level</a:t>
            </a:r>
            <a:endParaRPr/>
          </a:p>
          <a:p>
            <a:pPr lvl="5">
              <a:buSzPct val="45000"/>
              <a:buFont typeface="StarSymbol"/>
              <a:buChar char=""/>
            </a:pPr>
            <a:r>
              <a:rPr lang="en-US" sz="6400">
                <a:solidFill>
                  <a:srgbClr val="FFFFFF"/>
                </a:solidFill>
                <a:latin typeface="Calibri"/>
              </a:rPr>
              <a:t>Sixth Outline Level</a:t>
            </a:r>
            <a:endParaRPr/>
          </a:p>
          <a:p>
            <a:pPr>
              <a:lnSpc>
                <a:spcPct val="100000"/>
              </a:lnSpc>
            </a:pPr>
            <a:r>
              <a:rPr lang="en-US" sz="6400">
                <a:solidFill>
                  <a:srgbClr val="FFFFFF"/>
                </a:solidFill>
                <a:latin typeface="Calibri"/>
              </a:rPr>
              <a:t>Seventh Outline LevelClick here to add authors</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92F"/>
        </a:solidFill>
        <a:effectLst/>
      </p:bgPr>
    </p:bg>
    <p:spTree>
      <p:nvGrpSpPr>
        <p:cNvPr id="1" name=""/>
        <p:cNvGrpSpPr/>
        <p:nvPr/>
      </p:nvGrpSpPr>
      <p:grpSpPr>
        <a:xfrm>
          <a:off x="0" y="0"/>
          <a:ext cx="0" cy="0"/>
          <a:chOff x="0" y="0"/>
          <a:chExt cx="0" cy="0"/>
        </a:xfrm>
      </p:grpSpPr>
      <p:sp>
        <p:nvSpPr>
          <p:cNvPr id="108" name="TextShape 1"/>
          <p:cNvSpPr txBox="1"/>
          <p:nvPr/>
        </p:nvSpPr>
        <p:spPr>
          <a:xfrm>
            <a:off x="2966400" y="169200"/>
            <a:ext cx="16004520" cy="1447560"/>
          </a:xfrm>
          <a:prstGeom prst="rect">
            <a:avLst/>
          </a:prstGeom>
        </p:spPr>
        <p:txBody>
          <a:bodyPr lIns="67320" tIns="33480" rIns="67320" bIns="33480" anchor="ctr"/>
          <a:lstStyle/>
          <a:p>
            <a:pPr algn="ctr">
              <a:lnSpc>
                <a:spcPct val="100000"/>
              </a:lnSpc>
            </a:pPr>
            <a:r>
              <a:rPr lang="en-US" sz="7900" b="1">
                <a:solidFill>
                  <a:srgbClr val="FFFFFF"/>
                </a:solidFill>
                <a:latin typeface="Trebuchet MS"/>
              </a:rPr>
              <a:t>The Final Frontier</a:t>
            </a:r>
            <a:endParaRPr/>
          </a:p>
        </p:txBody>
      </p:sp>
      <p:sp>
        <p:nvSpPr>
          <p:cNvPr id="109" name="TextShape 2"/>
          <p:cNvSpPr txBox="1"/>
          <p:nvPr/>
        </p:nvSpPr>
        <p:spPr>
          <a:xfrm>
            <a:off x="452160" y="5506560"/>
            <a:ext cx="10364760" cy="4771080"/>
          </a:xfrm>
          <a:prstGeom prst="rect">
            <a:avLst/>
          </a:prstGeom>
        </p:spPr>
        <p:txBody>
          <a:bodyPr lIns="168120" tIns="168120" rIns="168120" bIns="168120"/>
          <a:lstStyle/>
          <a:p>
            <a:pPr>
              <a:lnSpc>
                <a:spcPct val="150000"/>
              </a:lnSpc>
            </a:pPr>
            <a:r>
              <a:rPr lang="en-US" sz="2400" dirty="0">
                <a:solidFill>
                  <a:srgbClr val="000000"/>
                </a:solidFill>
              </a:rPr>
              <a:t>Traditional elementary level school education can be quite static and rooted in traditional methods that do not necessarily take advantage of the latest advances in consumer technology. Even for a topic as dynamic and appealing as outer space, education in the classroom can be restricted to sitting at a desk and memorizing rote information such as the order that the planets fall in or what elements their atmospheres are composed off. While this is of course all information worth learning, we undertook our project under the premise that such education can be achieved in a much more immersive, organic way that is ultimately more effective. With this goal in mind, we utilized VR technology to create a space-themed educational app which allows students to explore the solar system and learn about its components at their own pace.</a:t>
            </a:r>
            <a:endParaRPr dirty="0"/>
          </a:p>
        </p:txBody>
      </p:sp>
      <p:sp>
        <p:nvSpPr>
          <p:cNvPr id="110" name="TextShape 3"/>
          <p:cNvSpPr txBox="1"/>
          <p:nvPr/>
        </p:nvSpPr>
        <p:spPr>
          <a:xfrm>
            <a:off x="461160" y="4903560"/>
            <a:ext cx="10356480" cy="581760"/>
          </a:xfrm>
          <a:prstGeom prst="rect">
            <a:avLst/>
          </a:prstGeom>
        </p:spPr>
        <p:txBody>
          <a:bodyPr lIns="67320" tIns="67320" rIns="67320" bIns="67320" anchor="ctr"/>
          <a:lstStyle/>
          <a:p>
            <a:pPr algn="ctr">
              <a:lnSpc>
                <a:spcPct val="100000"/>
              </a:lnSpc>
            </a:pPr>
            <a:r>
              <a:rPr lang="en-US" sz="2900" b="1">
                <a:solidFill>
                  <a:srgbClr val="FFFFFF"/>
                </a:solidFill>
                <a:latin typeface="Calibri"/>
              </a:rPr>
              <a:t>INTRODUCTION</a:t>
            </a:r>
            <a:endParaRPr/>
          </a:p>
        </p:txBody>
      </p:sp>
      <p:sp>
        <p:nvSpPr>
          <p:cNvPr id="111" name="TextShape 4"/>
          <p:cNvSpPr txBox="1"/>
          <p:nvPr/>
        </p:nvSpPr>
        <p:spPr>
          <a:xfrm>
            <a:off x="461160" y="14229360"/>
            <a:ext cx="10359000" cy="581760"/>
          </a:xfrm>
          <a:prstGeom prst="rect">
            <a:avLst/>
          </a:prstGeom>
        </p:spPr>
        <p:txBody>
          <a:bodyPr lIns="67320" tIns="67320" rIns="67320" bIns="67320" anchor="ctr"/>
          <a:lstStyle/>
          <a:p>
            <a:pPr algn="ctr">
              <a:lnSpc>
                <a:spcPct val="100000"/>
              </a:lnSpc>
            </a:pPr>
            <a:r>
              <a:rPr lang="en-US" sz="2900" b="1">
                <a:solidFill>
                  <a:srgbClr val="FFFFFF"/>
                </a:solidFill>
                <a:latin typeface="Calibri"/>
              </a:rPr>
              <a:t>APPROACH</a:t>
            </a:r>
            <a:endParaRPr/>
          </a:p>
        </p:txBody>
      </p:sp>
      <p:sp>
        <p:nvSpPr>
          <p:cNvPr id="112" name="TextShape 5"/>
          <p:cNvSpPr txBox="1"/>
          <p:nvPr/>
        </p:nvSpPr>
        <p:spPr>
          <a:xfrm>
            <a:off x="11129040" y="4903560"/>
            <a:ext cx="10356480" cy="581760"/>
          </a:xfrm>
          <a:prstGeom prst="rect">
            <a:avLst/>
          </a:prstGeom>
        </p:spPr>
        <p:txBody>
          <a:bodyPr lIns="67320" tIns="67320" rIns="67320" bIns="67320" anchor="ctr"/>
          <a:lstStyle/>
          <a:p>
            <a:pPr algn="ctr">
              <a:lnSpc>
                <a:spcPct val="100000"/>
              </a:lnSpc>
            </a:pPr>
            <a:r>
              <a:rPr lang="en-US" sz="2900" b="1">
                <a:solidFill>
                  <a:srgbClr val="FFFFFF"/>
                </a:solidFill>
                <a:latin typeface="Calibri"/>
              </a:rPr>
              <a:t>CONCLUSION</a:t>
            </a:r>
            <a:endParaRPr/>
          </a:p>
        </p:txBody>
      </p:sp>
      <p:sp>
        <p:nvSpPr>
          <p:cNvPr id="113" name="TextShape 6"/>
          <p:cNvSpPr txBox="1"/>
          <p:nvPr/>
        </p:nvSpPr>
        <p:spPr>
          <a:xfrm>
            <a:off x="11129040" y="5506560"/>
            <a:ext cx="10356480" cy="662400"/>
          </a:xfrm>
          <a:prstGeom prst="rect">
            <a:avLst/>
          </a:prstGeom>
        </p:spPr>
        <p:txBody>
          <a:bodyPr lIns="168120" tIns="168120" rIns="168120" bIns="168120"/>
          <a:lstStyle/>
          <a:p>
            <a:pPr>
              <a:lnSpc>
                <a:spcPct val="150000"/>
              </a:lnSpc>
              <a:buSzPct val="45000"/>
              <a:buFont typeface="StarSymbol"/>
              <a:buChar char=""/>
            </a:pPr>
            <a:r>
              <a:rPr lang="en-US" sz="2100" dirty="0">
                <a:latin typeface="+mj-lt"/>
              </a:rPr>
              <a:t>Through this project, it became clear to us that creating a rich and enjoyable user experience is the real difficulty when developing technology. Even when the technical goals are not extremely difficult, creating a product and interface that will appeal to people is very difficult. This requires both creativity and a great focus on human-centered design. This is especially applicable with mobile and virtual reality technologies, as both as supposed to interact with people’s understandings of their everyday lives seamlessly -- mobile because it is meant to be ubiquitous and virtual reality because it is meant to mimic reality completely. This makes the successes of the mobile products already on the market even more impressive. </a:t>
            </a:r>
          </a:p>
          <a:p>
            <a:pPr>
              <a:lnSpc>
                <a:spcPct val="200000"/>
              </a:lnSpc>
              <a:buSzPct val="45000"/>
              <a:buFont typeface="StarSymbol"/>
              <a:buChar char=""/>
            </a:pPr>
            <a:endParaRPr lang="en-US" sz="2100" dirty="0">
              <a:latin typeface="+mj-lt"/>
            </a:endParaRPr>
          </a:p>
          <a:p>
            <a:pPr>
              <a:lnSpc>
                <a:spcPct val="200000"/>
              </a:lnSpc>
              <a:buSzPct val="45000"/>
              <a:buFont typeface="StarSymbol"/>
              <a:buChar char=""/>
            </a:pPr>
            <a:endParaRPr lang="en-US" sz="2100" dirty="0">
              <a:latin typeface="+mj-lt"/>
            </a:endParaRPr>
          </a:p>
          <a:p>
            <a:pPr>
              <a:lnSpc>
                <a:spcPct val="200000"/>
              </a:lnSpc>
              <a:buSzPct val="45000"/>
              <a:buFont typeface="StarSymbol"/>
              <a:buChar char=""/>
            </a:pPr>
            <a:endParaRPr dirty="0">
              <a:latin typeface="+mj-lt"/>
            </a:endParaRPr>
          </a:p>
          <a:p>
            <a:pPr>
              <a:lnSpc>
                <a:spcPct val="200000"/>
              </a:lnSpc>
              <a:buSzPct val="45000"/>
              <a:buFont typeface="StarSymbol"/>
              <a:buChar char=""/>
            </a:pPr>
            <a:endParaRPr lang="en-US" sz="2100" dirty="0">
              <a:latin typeface="+mj-lt"/>
            </a:endParaRPr>
          </a:p>
          <a:p>
            <a:pPr>
              <a:lnSpc>
                <a:spcPct val="200000"/>
              </a:lnSpc>
              <a:buSzPct val="45000"/>
              <a:buFont typeface="StarSymbol"/>
              <a:buChar char=""/>
            </a:pPr>
            <a:endParaRPr lang="en-US" sz="2100" dirty="0">
              <a:latin typeface="+mj-lt"/>
            </a:endParaRPr>
          </a:p>
          <a:p>
            <a:pPr>
              <a:lnSpc>
                <a:spcPct val="200000"/>
              </a:lnSpc>
              <a:buSzPct val="45000"/>
            </a:pPr>
            <a:endParaRPr lang="en-US" sz="2100" dirty="0">
              <a:latin typeface="+mj-lt"/>
            </a:endParaRPr>
          </a:p>
          <a:p>
            <a:pPr>
              <a:lnSpc>
                <a:spcPct val="150000"/>
              </a:lnSpc>
              <a:buSzPct val="45000"/>
              <a:buFont typeface="StarSymbol"/>
              <a:buChar char=""/>
            </a:pPr>
            <a:r>
              <a:rPr lang="en-US" sz="2100" dirty="0">
                <a:latin typeface="+mj-lt"/>
              </a:rPr>
              <a:t>In terms of the planning and execution of a team project, the structure provided through the various proposal deadlines and check-ins with the TAs helped immensely. The detailed proposal allowed us to flesh out our ideas before we started any development, which helped us maintain sight of a tangible goal. The weekly check-ins created a more rigid timeline that we otherwise may not have followed. In the future, however, we would plan on discussing the user interface as well as our goals for the included educational content more with each other in order to develop a single vision that we all worked towards. Since we had not discussed the these features in specific detail as a group, we each were working towards different conceptions of the user experience. This was mostly a communication problem. </a:t>
            </a:r>
            <a:endParaRPr dirty="0">
              <a:latin typeface="+mj-lt"/>
            </a:endParaRPr>
          </a:p>
        </p:txBody>
      </p:sp>
      <p:sp>
        <p:nvSpPr>
          <p:cNvPr id="114" name="TextShape 7"/>
          <p:cNvSpPr txBox="1"/>
          <p:nvPr/>
        </p:nvSpPr>
        <p:spPr>
          <a:xfrm>
            <a:off x="11129040" y="14246640"/>
            <a:ext cx="10353600" cy="581760"/>
          </a:xfrm>
          <a:prstGeom prst="rect">
            <a:avLst/>
          </a:prstGeom>
        </p:spPr>
        <p:txBody>
          <a:bodyPr lIns="67320" tIns="67320" rIns="67320" bIns="67320" anchor="ctr"/>
          <a:lstStyle/>
          <a:p>
            <a:pPr algn="ctr">
              <a:lnSpc>
                <a:spcPct val="100000"/>
              </a:lnSpc>
            </a:pPr>
            <a:r>
              <a:rPr lang="en-US" sz="2900" b="1">
                <a:solidFill>
                  <a:srgbClr val="FFFFFF"/>
                </a:solidFill>
                <a:latin typeface="Calibri"/>
              </a:rPr>
              <a:t>REFERENCES</a:t>
            </a:r>
            <a:endParaRPr/>
          </a:p>
        </p:txBody>
      </p:sp>
      <p:sp>
        <p:nvSpPr>
          <p:cNvPr id="115" name="TextShape 8"/>
          <p:cNvSpPr txBox="1"/>
          <p:nvPr/>
        </p:nvSpPr>
        <p:spPr>
          <a:xfrm>
            <a:off x="11137320" y="25696080"/>
            <a:ext cx="10348200" cy="581760"/>
          </a:xfrm>
          <a:prstGeom prst="rect">
            <a:avLst/>
          </a:prstGeom>
        </p:spPr>
        <p:txBody>
          <a:bodyPr lIns="67320" tIns="67320" rIns="67320" bIns="67320" anchor="ctr"/>
          <a:lstStyle/>
          <a:p>
            <a:pPr algn="ctr">
              <a:lnSpc>
                <a:spcPct val="100000"/>
              </a:lnSpc>
            </a:pPr>
            <a:r>
              <a:rPr lang="en-US" sz="2900" b="1">
                <a:solidFill>
                  <a:srgbClr val="FFFFFF"/>
                </a:solidFill>
                <a:latin typeface="Calibri"/>
              </a:rPr>
              <a:t>Acknowledgements</a:t>
            </a:r>
            <a:endParaRPr/>
          </a:p>
        </p:txBody>
      </p:sp>
      <p:sp>
        <p:nvSpPr>
          <p:cNvPr id="116" name="TextShape 9"/>
          <p:cNvSpPr txBox="1"/>
          <p:nvPr/>
        </p:nvSpPr>
        <p:spPr>
          <a:xfrm>
            <a:off x="11129040" y="26304840"/>
            <a:ext cx="10353600" cy="1631880"/>
          </a:xfrm>
          <a:prstGeom prst="rect">
            <a:avLst/>
          </a:prstGeom>
        </p:spPr>
        <p:txBody>
          <a:bodyPr lIns="168120" tIns="168120" rIns="168120" bIns="168120"/>
          <a:lstStyle/>
          <a:p>
            <a:pPr>
              <a:lnSpc>
                <a:spcPct val="100000"/>
              </a:lnSpc>
            </a:pPr>
            <a:r>
              <a:rPr lang="en-US" sz="2100">
                <a:solidFill>
                  <a:srgbClr val="000000"/>
                </a:solidFill>
                <a:latin typeface="Trebuchet MS"/>
              </a:rPr>
              <a:t>This project was completed as part of CS 234/334 Mobile Computing (Winter 2017), taught by Prof. Andrew A Chien with TA support by Gushu Li and Ryan Wu.  We gratefully acknowledge the generous support of Samsung in providing GearVR equipment.</a:t>
            </a:r>
            <a:endParaRPr/>
          </a:p>
        </p:txBody>
      </p:sp>
      <p:sp>
        <p:nvSpPr>
          <p:cNvPr id="117" name="TextShape 10"/>
          <p:cNvSpPr txBox="1"/>
          <p:nvPr/>
        </p:nvSpPr>
        <p:spPr>
          <a:xfrm>
            <a:off x="-10582200" y="19441800"/>
            <a:ext cx="10402920" cy="581760"/>
          </a:xfrm>
          <a:prstGeom prst="rect">
            <a:avLst/>
          </a:prstGeom>
        </p:spPr>
        <p:txBody>
          <a:bodyPr lIns="67320" tIns="67320" rIns="67320" bIns="67320" anchor="ctr"/>
          <a:lstStyle/>
          <a:p>
            <a:endParaRPr/>
          </a:p>
        </p:txBody>
      </p:sp>
      <p:sp>
        <p:nvSpPr>
          <p:cNvPr id="118" name="TextShape 11"/>
          <p:cNvSpPr txBox="1"/>
          <p:nvPr/>
        </p:nvSpPr>
        <p:spPr>
          <a:xfrm>
            <a:off x="452160" y="14824080"/>
            <a:ext cx="10365480" cy="662400"/>
          </a:xfrm>
          <a:prstGeom prst="rect">
            <a:avLst/>
          </a:prstGeom>
        </p:spPr>
        <p:txBody>
          <a:bodyPr lIns="168120" tIns="168120" rIns="168120" bIns="168120"/>
          <a:lstStyle/>
          <a:p>
            <a:pPr>
              <a:lnSpc>
                <a:spcPct val="150000"/>
              </a:lnSpc>
              <a:buSzPct val="45000"/>
              <a:buFont typeface="StarSymbol"/>
              <a:buChar char=""/>
            </a:pPr>
            <a:r>
              <a:rPr lang="en-US" sz="2400" dirty="0">
                <a:latin typeface="+mj-lt"/>
              </a:rPr>
              <a:t>​The technical problems that we needed to solve to develop the Final Frontier demo can be organized into three categories: creating the scene, creating realistic motion, and adding educational components and information about the Solar System. The first was fairly straightforward -- the challenge was ensuring some degree of scientific accuracy through sizing the planets to scale and making the planets rotate along the correct axis and degree of rotation. The second was more challenging because of the balance necessary between an enjoyable user experience and realistic physics and motion in a zero-gravity environment. A more realistic experience would have been very nausea-inducing in a user, as we discovered through playtesting the app. We decided in favor of the user experience instead of scientific accuracy for obvious reasons, and instead, added space propeller sound effects to help the user feel as if he were moving faster than he actually was. Finally, the third was also very straightforward, as we decided to pull basic scientific information about each planet from Wikipedia and display it. The main challenge here was to display this information in a way that was intuitive and easily understandable for the user.</a:t>
            </a:r>
            <a:endParaRPr dirty="0">
              <a:latin typeface="+mj-lt"/>
            </a:endParaRPr>
          </a:p>
        </p:txBody>
      </p:sp>
      <p:sp>
        <p:nvSpPr>
          <p:cNvPr id="119" name="TextShape 12"/>
          <p:cNvSpPr txBox="1"/>
          <p:nvPr/>
        </p:nvSpPr>
        <p:spPr>
          <a:xfrm>
            <a:off x="-10582200" y="22497120"/>
            <a:ext cx="10412640" cy="662400"/>
          </a:xfrm>
          <a:prstGeom prst="rect">
            <a:avLst/>
          </a:prstGeom>
        </p:spPr>
        <p:txBody>
          <a:bodyPr lIns="168120" tIns="168120" rIns="168120" bIns="168120"/>
          <a:lstStyle/>
          <a:p>
            <a:endParaRPr/>
          </a:p>
        </p:txBody>
      </p:sp>
      <p:sp>
        <p:nvSpPr>
          <p:cNvPr id="120" name="TextShape 13"/>
          <p:cNvSpPr txBox="1"/>
          <p:nvPr/>
        </p:nvSpPr>
        <p:spPr>
          <a:xfrm>
            <a:off x="-10582200" y="22497120"/>
            <a:ext cx="10412640" cy="662400"/>
          </a:xfrm>
          <a:prstGeom prst="rect">
            <a:avLst/>
          </a:prstGeom>
        </p:spPr>
        <p:txBody>
          <a:bodyPr lIns="168120" tIns="168120" rIns="168120" bIns="168120"/>
          <a:lstStyle/>
          <a:p>
            <a:endParaRPr/>
          </a:p>
        </p:txBody>
      </p:sp>
      <p:sp>
        <p:nvSpPr>
          <p:cNvPr id="121" name="TextShape 14"/>
          <p:cNvSpPr txBox="1"/>
          <p:nvPr/>
        </p:nvSpPr>
        <p:spPr>
          <a:xfrm>
            <a:off x="-10582200" y="22497120"/>
            <a:ext cx="10412640" cy="662400"/>
          </a:xfrm>
          <a:prstGeom prst="rect">
            <a:avLst/>
          </a:prstGeom>
        </p:spPr>
        <p:txBody>
          <a:bodyPr lIns="168120" tIns="168120" rIns="168120" bIns="168120"/>
          <a:lstStyle/>
          <a:p>
            <a:endParaRPr/>
          </a:p>
        </p:txBody>
      </p:sp>
      <p:sp>
        <p:nvSpPr>
          <p:cNvPr id="122" name="TextShape 15"/>
          <p:cNvSpPr txBox="1"/>
          <p:nvPr/>
        </p:nvSpPr>
        <p:spPr>
          <a:xfrm>
            <a:off x="-10582200" y="22497120"/>
            <a:ext cx="10412640" cy="662400"/>
          </a:xfrm>
          <a:prstGeom prst="rect">
            <a:avLst/>
          </a:prstGeom>
        </p:spPr>
        <p:txBody>
          <a:bodyPr lIns="168120" tIns="168120" rIns="168120" bIns="168120"/>
          <a:lstStyle/>
          <a:p>
            <a:endParaRPr/>
          </a:p>
        </p:txBody>
      </p:sp>
      <p:sp>
        <p:nvSpPr>
          <p:cNvPr id="123" name="TextShape 16"/>
          <p:cNvSpPr txBox="1"/>
          <p:nvPr/>
        </p:nvSpPr>
        <p:spPr>
          <a:xfrm>
            <a:off x="-10582200" y="22497120"/>
            <a:ext cx="10412640" cy="662400"/>
          </a:xfrm>
          <a:prstGeom prst="rect">
            <a:avLst/>
          </a:prstGeom>
        </p:spPr>
        <p:txBody>
          <a:bodyPr lIns="168120" tIns="168120" rIns="168120" bIns="168120"/>
          <a:lstStyle/>
          <a:p>
            <a:endParaRPr/>
          </a:p>
        </p:txBody>
      </p:sp>
      <p:sp>
        <p:nvSpPr>
          <p:cNvPr id="124" name="TextShape 17"/>
          <p:cNvSpPr txBox="1"/>
          <p:nvPr/>
        </p:nvSpPr>
        <p:spPr>
          <a:xfrm>
            <a:off x="-10582200" y="22497120"/>
            <a:ext cx="10412640" cy="662400"/>
          </a:xfrm>
          <a:prstGeom prst="rect">
            <a:avLst/>
          </a:prstGeom>
        </p:spPr>
        <p:txBody>
          <a:bodyPr lIns="168120" tIns="168120" rIns="168120" bIns="168120"/>
          <a:lstStyle/>
          <a:p>
            <a:endParaRPr/>
          </a:p>
        </p:txBody>
      </p:sp>
      <p:sp>
        <p:nvSpPr>
          <p:cNvPr id="125" name="TextShape 18"/>
          <p:cNvSpPr txBox="1"/>
          <p:nvPr/>
        </p:nvSpPr>
        <p:spPr>
          <a:xfrm>
            <a:off x="-10582200" y="22497120"/>
            <a:ext cx="10412640" cy="662400"/>
          </a:xfrm>
          <a:prstGeom prst="rect">
            <a:avLst/>
          </a:prstGeom>
        </p:spPr>
        <p:txBody>
          <a:bodyPr lIns="168120" tIns="168120" rIns="168120" bIns="168120"/>
          <a:lstStyle/>
          <a:p>
            <a:endParaRPr/>
          </a:p>
        </p:txBody>
      </p:sp>
      <p:sp>
        <p:nvSpPr>
          <p:cNvPr id="126" name="TextShape 19"/>
          <p:cNvSpPr txBox="1"/>
          <p:nvPr/>
        </p:nvSpPr>
        <p:spPr>
          <a:xfrm>
            <a:off x="-10582200" y="22497120"/>
            <a:ext cx="10412640" cy="662400"/>
          </a:xfrm>
          <a:prstGeom prst="rect">
            <a:avLst/>
          </a:prstGeom>
        </p:spPr>
        <p:txBody>
          <a:bodyPr lIns="168120" tIns="168120" rIns="168120" bIns="168120"/>
          <a:lstStyle/>
          <a:p>
            <a:endParaRPr/>
          </a:p>
        </p:txBody>
      </p:sp>
      <p:sp>
        <p:nvSpPr>
          <p:cNvPr id="127" name="TextShape 20"/>
          <p:cNvSpPr txBox="1"/>
          <p:nvPr/>
        </p:nvSpPr>
        <p:spPr>
          <a:xfrm>
            <a:off x="-10582200" y="22497120"/>
            <a:ext cx="10412640" cy="662400"/>
          </a:xfrm>
          <a:prstGeom prst="rect">
            <a:avLst/>
          </a:prstGeom>
        </p:spPr>
        <p:txBody>
          <a:bodyPr lIns="168120" tIns="168120" rIns="168120" bIns="168120"/>
          <a:lstStyle/>
          <a:p>
            <a:endParaRPr/>
          </a:p>
        </p:txBody>
      </p:sp>
      <p:sp>
        <p:nvSpPr>
          <p:cNvPr id="128" name="TextShape 21"/>
          <p:cNvSpPr txBox="1"/>
          <p:nvPr/>
        </p:nvSpPr>
        <p:spPr>
          <a:xfrm>
            <a:off x="-10582200" y="22497120"/>
            <a:ext cx="10412640" cy="662400"/>
          </a:xfrm>
          <a:prstGeom prst="rect">
            <a:avLst/>
          </a:prstGeom>
        </p:spPr>
        <p:txBody>
          <a:bodyPr lIns="168120" tIns="168120" rIns="168120" bIns="168120"/>
          <a:lstStyle/>
          <a:p>
            <a:endParaRPr/>
          </a:p>
        </p:txBody>
      </p:sp>
      <p:sp>
        <p:nvSpPr>
          <p:cNvPr id="129" name="TextShape 22"/>
          <p:cNvSpPr txBox="1"/>
          <p:nvPr/>
        </p:nvSpPr>
        <p:spPr>
          <a:xfrm>
            <a:off x="-10582200" y="22497120"/>
            <a:ext cx="10412640" cy="662400"/>
          </a:xfrm>
          <a:prstGeom prst="rect">
            <a:avLst/>
          </a:prstGeom>
        </p:spPr>
        <p:txBody>
          <a:bodyPr lIns="168120" tIns="168120" rIns="168120" bIns="168120"/>
          <a:lstStyle/>
          <a:p>
            <a:endParaRPr/>
          </a:p>
        </p:txBody>
      </p:sp>
      <p:pic>
        <p:nvPicPr>
          <p:cNvPr id="130" name="Picture Placeholder 9"/>
          <p:cNvPicPr/>
          <p:nvPr/>
        </p:nvPicPr>
        <p:blipFill>
          <a:blip r:embed="rId3"/>
          <a:srcRect t="845" b="845"/>
          <a:stretch>
            <a:fillRect/>
          </a:stretch>
        </p:blipFill>
        <p:spPr>
          <a:xfrm>
            <a:off x="13418820" y="10196640"/>
            <a:ext cx="4896720" cy="3212640"/>
          </a:xfrm>
          <a:prstGeom prst="rect">
            <a:avLst/>
          </a:prstGeom>
          <a:ln>
            <a:solidFill>
              <a:srgbClr val="4E5B6F"/>
            </a:solidFill>
          </a:ln>
        </p:spPr>
      </p:pic>
      <p:sp>
        <p:nvSpPr>
          <p:cNvPr id="131" name="TextShape 23"/>
          <p:cNvSpPr txBox="1"/>
          <p:nvPr/>
        </p:nvSpPr>
        <p:spPr>
          <a:xfrm>
            <a:off x="-10582200" y="19441800"/>
            <a:ext cx="10402920" cy="581760"/>
          </a:xfrm>
          <a:prstGeom prst="rect">
            <a:avLst/>
          </a:prstGeom>
        </p:spPr>
        <p:txBody>
          <a:bodyPr lIns="67320" tIns="67320" rIns="67320" bIns="67320" anchor="ctr"/>
          <a:lstStyle/>
          <a:p>
            <a:endParaRPr/>
          </a:p>
        </p:txBody>
      </p:sp>
      <p:sp>
        <p:nvSpPr>
          <p:cNvPr id="132" name="TextShape 24"/>
          <p:cNvSpPr txBox="1"/>
          <p:nvPr/>
        </p:nvSpPr>
        <p:spPr>
          <a:xfrm>
            <a:off x="-10582200" y="19441800"/>
            <a:ext cx="10402920" cy="581760"/>
          </a:xfrm>
          <a:prstGeom prst="rect">
            <a:avLst/>
          </a:prstGeom>
        </p:spPr>
        <p:txBody>
          <a:bodyPr lIns="67320" tIns="67320" rIns="67320" bIns="67320" anchor="ctr"/>
          <a:lstStyle/>
          <a:p>
            <a:endParaRPr/>
          </a:p>
        </p:txBody>
      </p:sp>
      <p:sp>
        <p:nvSpPr>
          <p:cNvPr id="133" name="TextShape 25"/>
          <p:cNvSpPr txBox="1"/>
          <p:nvPr/>
        </p:nvSpPr>
        <p:spPr>
          <a:xfrm>
            <a:off x="-10582200" y="19441800"/>
            <a:ext cx="10402920" cy="581760"/>
          </a:xfrm>
          <a:prstGeom prst="rect">
            <a:avLst/>
          </a:prstGeom>
        </p:spPr>
        <p:txBody>
          <a:bodyPr lIns="67320" tIns="67320" rIns="67320" bIns="67320" anchor="ctr"/>
          <a:lstStyle/>
          <a:p>
            <a:endParaRPr/>
          </a:p>
        </p:txBody>
      </p:sp>
      <p:sp>
        <p:nvSpPr>
          <p:cNvPr id="134" name="TextShape 26"/>
          <p:cNvSpPr txBox="1"/>
          <p:nvPr/>
        </p:nvSpPr>
        <p:spPr>
          <a:xfrm>
            <a:off x="-10582200" y="19441800"/>
            <a:ext cx="10402920" cy="581760"/>
          </a:xfrm>
          <a:prstGeom prst="rect">
            <a:avLst/>
          </a:prstGeom>
        </p:spPr>
        <p:txBody>
          <a:bodyPr lIns="67320" tIns="67320" rIns="67320" bIns="67320" anchor="ctr"/>
          <a:lstStyle/>
          <a:p>
            <a:endParaRPr/>
          </a:p>
        </p:txBody>
      </p:sp>
      <p:sp>
        <p:nvSpPr>
          <p:cNvPr id="135" name="TextShape 27"/>
          <p:cNvSpPr txBox="1"/>
          <p:nvPr/>
        </p:nvSpPr>
        <p:spPr>
          <a:xfrm>
            <a:off x="-10582200" y="19441800"/>
            <a:ext cx="10402920" cy="581760"/>
          </a:xfrm>
          <a:prstGeom prst="rect">
            <a:avLst/>
          </a:prstGeom>
        </p:spPr>
        <p:txBody>
          <a:bodyPr lIns="67320" tIns="67320" rIns="67320" bIns="67320" anchor="ctr"/>
          <a:lstStyle/>
          <a:p>
            <a:endParaRPr/>
          </a:p>
        </p:txBody>
      </p:sp>
      <p:sp>
        <p:nvSpPr>
          <p:cNvPr id="136" name="TextShape 28"/>
          <p:cNvSpPr txBox="1"/>
          <p:nvPr/>
        </p:nvSpPr>
        <p:spPr>
          <a:xfrm>
            <a:off x="-10582200" y="19441800"/>
            <a:ext cx="10402920" cy="581760"/>
          </a:xfrm>
          <a:prstGeom prst="rect">
            <a:avLst/>
          </a:prstGeom>
        </p:spPr>
        <p:txBody>
          <a:bodyPr lIns="67320" tIns="67320" rIns="67320" bIns="67320" anchor="ctr"/>
          <a:lstStyle/>
          <a:p>
            <a:endParaRPr/>
          </a:p>
        </p:txBody>
      </p:sp>
      <p:sp>
        <p:nvSpPr>
          <p:cNvPr id="137" name="TextShape 29"/>
          <p:cNvSpPr txBox="1"/>
          <p:nvPr/>
        </p:nvSpPr>
        <p:spPr>
          <a:xfrm>
            <a:off x="-10582200" y="19441800"/>
            <a:ext cx="10402920" cy="581760"/>
          </a:xfrm>
          <a:prstGeom prst="rect">
            <a:avLst/>
          </a:prstGeom>
        </p:spPr>
        <p:txBody>
          <a:bodyPr lIns="67320" tIns="67320" rIns="67320" bIns="67320" anchor="ctr"/>
          <a:lstStyle/>
          <a:p>
            <a:endParaRPr/>
          </a:p>
        </p:txBody>
      </p:sp>
      <p:sp>
        <p:nvSpPr>
          <p:cNvPr id="138" name="TextShape 30"/>
          <p:cNvSpPr txBox="1"/>
          <p:nvPr/>
        </p:nvSpPr>
        <p:spPr>
          <a:xfrm>
            <a:off x="-10582200" y="19441800"/>
            <a:ext cx="10402920" cy="581760"/>
          </a:xfrm>
          <a:prstGeom prst="rect">
            <a:avLst/>
          </a:prstGeom>
        </p:spPr>
        <p:txBody>
          <a:bodyPr lIns="67320" tIns="67320" rIns="67320" bIns="67320" anchor="ctr"/>
          <a:lstStyle/>
          <a:p>
            <a:endParaRPr/>
          </a:p>
        </p:txBody>
      </p:sp>
      <p:sp>
        <p:nvSpPr>
          <p:cNvPr id="139" name="TextShape 31"/>
          <p:cNvSpPr txBox="1"/>
          <p:nvPr/>
        </p:nvSpPr>
        <p:spPr>
          <a:xfrm>
            <a:off x="-10582200" y="19441800"/>
            <a:ext cx="10402920" cy="581760"/>
          </a:xfrm>
          <a:prstGeom prst="rect">
            <a:avLst/>
          </a:prstGeom>
        </p:spPr>
        <p:txBody>
          <a:bodyPr lIns="67320" tIns="67320" rIns="67320" bIns="67320" anchor="ctr"/>
          <a:lstStyle/>
          <a:p>
            <a:endParaRPr/>
          </a:p>
        </p:txBody>
      </p:sp>
      <p:sp>
        <p:nvSpPr>
          <p:cNvPr id="140" name="TextShape 32"/>
          <p:cNvSpPr txBox="1"/>
          <p:nvPr/>
        </p:nvSpPr>
        <p:spPr>
          <a:xfrm>
            <a:off x="-10582200" y="19441800"/>
            <a:ext cx="10402920" cy="581760"/>
          </a:xfrm>
          <a:prstGeom prst="rect">
            <a:avLst/>
          </a:prstGeom>
        </p:spPr>
        <p:txBody>
          <a:bodyPr lIns="67320" tIns="67320" rIns="67320" bIns="67320" anchor="ctr"/>
          <a:lstStyle/>
          <a:p>
            <a:endParaRPr/>
          </a:p>
        </p:txBody>
      </p:sp>
      <p:sp>
        <p:nvSpPr>
          <p:cNvPr id="141" name="TextShape 33"/>
          <p:cNvSpPr txBox="1"/>
          <p:nvPr/>
        </p:nvSpPr>
        <p:spPr>
          <a:xfrm>
            <a:off x="-10582200" y="19441800"/>
            <a:ext cx="10402920" cy="581760"/>
          </a:xfrm>
          <a:prstGeom prst="rect">
            <a:avLst/>
          </a:prstGeom>
        </p:spPr>
        <p:txBody>
          <a:bodyPr lIns="67320" tIns="67320" rIns="67320" bIns="67320" anchor="ctr"/>
          <a:lstStyle/>
          <a:p>
            <a:endParaRPr/>
          </a:p>
        </p:txBody>
      </p:sp>
      <p:sp>
        <p:nvSpPr>
          <p:cNvPr id="142" name="TextShape 34"/>
          <p:cNvSpPr txBox="1"/>
          <p:nvPr/>
        </p:nvSpPr>
        <p:spPr>
          <a:xfrm>
            <a:off x="-10582200" y="19441800"/>
            <a:ext cx="10402920" cy="581760"/>
          </a:xfrm>
          <a:prstGeom prst="rect">
            <a:avLst/>
          </a:prstGeom>
        </p:spPr>
        <p:txBody>
          <a:bodyPr lIns="67320" tIns="67320" rIns="67320" bIns="67320" anchor="ctr"/>
          <a:lstStyle/>
          <a:p>
            <a:endParaRPr/>
          </a:p>
        </p:txBody>
      </p:sp>
      <p:sp>
        <p:nvSpPr>
          <p:cNvPr id="143" name="TextShape 35"/>
          <p:cNvSpPr txBox="1"/>
          <p:nvPr/>
        </p:nvSpPr>
        <p:spPr>
          <a:xfrm>
            <a:off x="2966400" y="2897280"/>
            <a:ext cx="15999120" cy="1279800"/>
          </a:xfrm>
          <a:prstGeom prst="rect">
            <a:avLst/>
          </a:prstGeom>
        </p:spPr>
        <p:txBody>
          <a:bodyPr lIns="67320" tIns="33480" rIns="67320" bIns="33480"/>
          <a:lstStyle/>
          <a:p>
            <a:pPr algn="ctr">
              <a:lnSpc>
                <a:spcPct val="100000"/>
              </a:lnSpc>
            </a:pPr>
            <a:r>
              <a:rPr lang="en-US" sz="4900">
                <a:solidFill>
                  <a:srgbClr val="FFFFFF"/>
                </a:solidFill>
                <a:latin typeface="Calibri"/>
              </a:rPr>
              <a:t>Sumit Banerjee, Cody Hanson, Panya Gupta</a:t>
            </a:r>
            <a:endParaRPr/>
          </a:p>
        </p:txBody>
      </p:sp>
      <p:sp>
        <p:nvSpPr>
          <p:cNvPr id="144" name="TextShape 36"/>
          <p:cNvSpPr txBox="1"/>
          <p:nvPr/>
        </p:nvSpPr>
        <p:spPr>
          <a:xfrm>
            <a:off x="2966400" y="1617120"/>
            <a:ext cx="15999120" cy="1279800"/>
          </a:xfrm>
          <a:prstGeom prst="rect">
            <a:avLst/>
          </a:prstGeom>
        </p:spPr>
        <p:txBody>
          <a:bodyPr lIns="67320" tIns="33480" rIns="67320" bIns="33480"/>
          <a:lstStyle/>
          <a:p>
            <a:pPr algn="ctr">
              <a:lnSpc>
                <a:spcPct val="100000"/>
              </a:lnSpc>
            </a:pPr>
            <a:r>
              <a:rPr lang="en-US" sz="6400">
                <a:solidFill>
                  <a:srgbClr val="FFFFFF"/>
                </a:solidFill>
                <a:latin typeface="Calibri"/>
              </a:rPr>
              <a:t>Magic School Bus</a:t>
            </a:r>
            <a:endParaRPr/>
          </a:p>
        </p:txBody>
      </p:sp>
      <p:sp>
        <p:nvSpPr>
          <p:cNvPr id="145" name="CustomShape 37"/>
          <p:cNvSpPr/>
          <p:nvPr/>
        </p:nvSpPr>
        <p:spPr>
          <a:xfrm>
            <a:off x="442440" y="7311960"/>
            <a:ext cx="184320" cy="1061640"/>
          </a:xfrm>
          <a:prstGeom prst="rect">
            <a:avLst/>
          </a:prstGeom>
          <a:noFill/>
          <a:ln>
            <a:noFill/>
          </a:ln>
        </p:spPr>
      </p:sp>
      <p:sp>
        <p:nvSpPr>
          <p:cNvPr id="146" name="TextShape 38"/>
          <p:cNvSpPr txBox="1"/>
          <p:nvPr/>
        </p:nvSpPr>
        <p:spPr>
          <a:xfrm>
            <a:off x="-10582200" y="2505960"/>
            <a:ext cx="941760" cy="597240"/>
          </a:xfrm>
          <a:prstGeom prst="rect">
            <a:avLst/>
          </a:prstGeom>
        </p:spPr>
        <p:txBody>
          <a:bodyPr lIns="67320" tIns="67320" rIns="67320" bIns="67320" anchor="ctr"/>
          <a:lstStyle/>
          <a:p>
            <a:pPr algn="ctr">
              <a:lnSpc>
                <a:spcPct val="100000"/>
              </a:lnSpc>
            </a:pPr>
            <a:r>
              <a:rPr lang="en-US" sz="3000" b="1">
                <a:solidFill>
                  <a:srgbClr val="FFFFFF"/>
                </a:solidFill>
                <a:latin typeface="Calibri"/>
              </a:rPr>
              <a:t>36in </a:t>
            </a:r>
            <a:endParaRPr/>
          </a:p>
        </p:txBody>
      </p:sp>
      <p:pic>
        <p:nvPicPr>
          <p:cNvPr id="147" name="Picture 2"/>
          <p:cNvPicPr/>
          <p:nvPr/>
        </p:nvPicPr>
        <p:blipFill>
          <a:blip r:embed="rId4"/>
          <a:stretch>
            <a:fillRect/>
          </a:stretch>
        </p:blipFill>
        <p:spPr>
          <a:xfrm>
            <a:off x="442440" y="614160"/>
            <a:ext cx="3489480" cy="2283120"/>
          </a:xfrm>
          <a:prstGeom prst="rect">
            <a:avLst/>
          </a:prstGeom>
          <a:ln w="28440">
            <a:solidFill>
              <a:srgbClr val="FFFFFF"/>
            </a:solidFill>
            <a:round/>
          </a:ln>
        </p:spPr>
      </p:pic>
      <p:pic>
        <p:nvPicPr>
          <p:cNvPr id="148" name="Picture Placeholder 6"/>
          <p:cNvPicPr/>
          <p:nvPr/>
        </p:nvPicPr>
        <p:blipFill>
          <a:blip r:embed="rId5"/>
          <a:srcRect l="15624" r="15624"/>
          <a:stretch>
            <a:fillRect/>
          </a:stretch>
        </p:blipFill>
        <p:spPr>
          <a:xfrm>
            <a:off x="12718260" y="19935360"/>
            <a:ext cx="7175160" cy="5733720"/>
          </a:xfrm>
          <a:prstGeom prst="rect">
            <a:avLst/>
          </a:prstGeom>
          <a:ln>
            <a:solidFill>
              <a:srgbClr val="4E5B6F"/>
            </a:solid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689</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DejaVu Sans</vt:lpstr>
      <vt:lpstr>StarSymbol</vt:lpstr>
      <vt:lpstr>Times New Roman</vt:lpstr>
      <vt:lpstr>Trebuchet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Mallory Vetter</cp:lastModifiedBy>
  <cp:revision>1</cp:revision>
  <dcterms:modified xsi:type="dcterms:W3CDTF">2017-03-18T22:39:47Z</dcterms:modified>
</cp:coreProperties>
</file>