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86" r:id="rId3"/>
  </p:sldIdLst>
  <p:sldSz cx="21945600" cy="32918400"/>
  <p:notesSz cx="6858000" cy="9144000"/>
  <p:defaultText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9">
          <p15:clr>
            <a:srgbClr val="A4A3A4"/>
          </p15:clr>
        </p15:guide>
        <p15:guide id="2" orient="horz" pos="288">
          <p15:clr>
            <a:srgbClr val="A4A3A4"/>
          </p15:clr>
        </p15:guide>
        <p15:guide id="3" orient="horz" pos="20160">
          <p15:clr>
            <a:srgbClr val="A4A3A4"/>
          </p15:clr>
        </p15:guide>
        <p15:guide id="4" orient="horz">
          <p15:clr>
            <a:srgbClr val="A4A3A4"/>
          </p15:clr>
        </p15:guide>
        <p15:guide id="5" pos="290">
          <p15:clr>
            <a:srgbClr val="A4A3A4"/>
          </p15:clr>
        </p15:guide>
        <p15:guide id="6" pos="135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659" autoAdjust="0"/>
    <p:restoredTop sz="94706" autoAdjust="0"/>
  </p:normalViewPr>
  <p:slideViewPr>
    <p:cSldViewPr snapToGrid="0" snapToObjects="1" showGuides="1">
      <p:cViewPr>
        <p:scale>
          <a:sx n="55" d="100"/>
          <a:sy n="55" d="100"/>
        </p:scale>
        <p:origin x="-56" y="-568"/>
      </p:cViewPr>
      <p:guideLst>
        <p:guide orient="horz" pos="3319"/>
        <p:guide orient="horz" pos="288"/>
        <p:guide orient="horz" pos="20160"/>
        <p:guide orient="horz"/>
        <p:guide pos="290"/>
        <p:guide pos="135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36125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3/17/17</a:t>
            </a:fld>
            <a:endParaRPr lang="en-US" dirty="0"/>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50408124"/>
      </p:ext>
    </p:extLst>
  </p:cSld>
  <p:clrMap bg1="lt1" tx1="dk1" bg2="lt2" tx2="dk2" accent1="accent1" accent2="accent2" accent3="accent3" accent4="accent4" accent5="accent5" accent6="accent6" hlink="hlink" folHlink="folHlink"/>
  <p:notesStyle>
    <a:lvl1pPr marL="0" algn="l" defTabSz="3226858" rtl="0" eaLnBrk="1" latinLnBrk="0" hangingPunct="1">
      <a:defRPr sz="4300" kern="1200">
        <a:solidFill>
          <a:schemeClr val="tx1"/>
        </a:solidFill>
        <a:latin typeface="+mn-lt"/>
        <a:ea typeface="+mn-ea"/>
        <a:cs typeface="+mn-cs"/>
      </a:defRPr>
    </a:lvl1pPr>
    <a:lvl2pPr marL="1613429" algn="l" defTabSz="3226858" rtl="0" eaLnBrk="1" latinLnBrk="0" hangingPunct="1">
      <a:defRPr sz="4300" kern="1200">
        <a:solidFill>
          <a:schemeClr val="tx1"/>
        </a:solidFill>
        <a:latin typeface="+mn-lt"/>
        <a:ea typeface="+mn-ea"/>
        <a:cs typeface="+mn-cs"/>
      </a:defRPr>
    </a:lvl2pPr>
    <a:lvl3pPr marL="3226858" algn="l" defTabSz="3226858" rtl="0" eaLnBrk="1" latinLnBrk="0" hangingPunct="1">
      <a:defRPr sz="4300" kern="1200">
        <a:solidFill>
          <a:schemeClr val="tx1"/>
        </a:solidFill>
        <a:latin typeface="+mn-lt"/>
        <a:ea typeface="+mn-ea"/>
        <a:cs typeface="+mn-cs"/>
      </a:defRPr>
    </a:lvl3pPr>
    <a:lvl4pPr marL="4840286" algn="l" defTabSz="3226858" rtl="0" eaLnBrk="1" latinLnBrk="0" hangingPunct="1">
      <a:defRPr sz="4300" kern="1200">
        <a:solidFill>
          <a:schemeClr val="tx1"/>
        </a:solidFill>
        <a:latin typeface="+mn-lt"/>
        <a:ea typeface="+mn-ea"/>
        <a:cs typeface="+mn-cs"/>
      </a:defRPr>
    </a:lvl4pPr>
    <a:lvl5pPr marL="6453714" algn="l" defTabSz="3226858" rtl="0" eaLnBrk="1" latinLnBrk="0" hangingPunct="1">
      <a:defRPr sz="4300" kern="1200">
        <a:solidFill>
          <a:schemeClr val="tx1"/>
        </a:solidFill>
        <a:latin typeface="+mn-lt"/>
        <a:ea typeface="+mn-ea"/>
        <a:cs typeface="+mn-cs"/>
      </a:defRPr>
    </a:lvl5pPr>
    <a:lvl6pPr marL="8067144" algn="l" defTabSz="3226858" rtl="0" eaLnBrk="1" latinLnBrk="0" hangingPunct="1">
      <a:defRPr sz="4300" kern="1200">
        <a:solidFill>
          <a:schemeClr val="tx1"/>
        </a:solidFill>
        <a:latin typeface="+mn-lt"/>
        <a:ea typeface="+mn-ea"/>
        <a:cs typeface="+mn-cs"/>
      </a:defRPr>
    </a:lvl6pPr>
    <a:lvl7pPr marL="9680574" algn="l" defTabSz="3226858" rtl="0" eaLnBrk="1" latinLnBrk="0" hangingPunct="1">
      <a:defRPr sz="4300" kern="1200">
        <a:solidFill>
          <a:schemeClr val="tx1"/>
        </a:solidFill>
        <a:latin typeface="+mn-lt"/>
        <a:ea typeface="+mn-ea"/>
        <a:cs typeface="+mn-cs"/>
      </a:defRPr>
    </a:lvl7pPr>
    <a:lvl8pPr marL="11294002" algn="l" defTabSz="3226858" rtl="0" eaLnBrk="1" latinLnBrk="0" hangingPunct="1">
      <a:defRPr sz="4300" kern="1200">
        <a:solidFill>
          <a:schemeClr val="tx1"/>
        </a:solidFill>
        <a:latin typeface="+mn-lt"/>
        <a:ea typeface="+mn-ea"/>
        <a:cs typeface="+mn-cs"/>
      </a:defRPr>
    </a:lvl8pPr>
    <a:lvl9pPr marL="12907431" algn="l" defTabSz="3226858" rtl="0" eaLnBrk="1" latinLnBrk="0" hangingPunct="1">
      <a:defRPr sz="4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6298" y="169167"/>
            <a:ext cx="16004988" cy="1447799"/>
          </a:xfrm>
          <a:prstGeom prst="rect">
            <a:avLst/>
          </a:prstGeom>
        </p:spPr>
        <p:txBody>
          <a:bodyPr lIns="67227" tIns="33613" rIns="67227" bIns="33613" anchor="ctr" anchorCtr="0"/>
          <a:lstStyle>
            <a:lvl1pPr>
              <a:defRPr sz="7900"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452095" y="5506544"/>
            <a:ext cx="1036503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61172" y="4903536"/>
            <a:ext cx="10356848"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461171" y="14229216"/>
            <a:ext cx="1035937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1129171" y="4903536"/>
            <a:ext cx="1035671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1129171" y="5506544"/>
            <a:ext cx="1035671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1129171" y="14246579"/>
            <a:ext cx="10353870"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1125202" y="14839955"/>
            <a:ext cx="10357838"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1137199" y="25696103"/>
            <a:ext cx="10348686"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1129171" y="26304861"/>
            <a:ext cx="1035387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452095" y="14824023"/>
            <a:ext cx="1036592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2966296" y="2897126"/>
            <a:ext cx="15999484" cy="1280160"/>
          </a:xfrm>
          <a:prstGeom prst="rect">
            <a:avLst/>
          </a:prstGeom>
        </p:spPr>
        <p:txBody>
          <a:bodyPr lIns="67229" tIns="33615" rIns="67229" bIns="33615"/>
          <a:lstStyle>
            <a:lvl1pPr algn="ctr">
              <a:buFontTx/>
              <a:buNone/>
              <a:defRPr sz="49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2966296" y="1616968"/>
            <a:ext cx="15999484" cy="1280160"/>
          </a:xfrm>
          <a:prstGeom prst="rect">
            <a:avLst/>
          </a:prstGeom>
        </p:spPr>
        <p:txBody>
          <a:bodyPr lIns="67229" tIns="33615" rIns="67229" bIns="33615"/>
          <a:lstStyle>
            <a:lvl1pPr algn="ctr">
              <a:buFontTx/>
              <a:buNone/>
              <a:defRPr sz="6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2095" y="5874106"/>
            <a:ext cx="5028406"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461172" y="5277300"/>
            <a:ext cx="5024438" cy="582043"/>
          </a:xfrm>
          <a:prstGeom prst="rect">
            <a:avLst/>
          </a:prstGeom>
          <a:solidFill>
            <a:schemeClr val="accent5">
              <a:lumMod val="50000"/>
            </a:schemeClr>
          </a:solidFill>
        </p:spPr>
        <p:txBody>
          <a:bodyPr lIns="67227" tIns="67227" rIns="67227" bIns="67227" anchor="ctr" anchorCtr="0">
            <a:spAutoFit/>
          </a:bodyPr>
          <a:lstStyle>
            <a:lvl1pPr algn="ctr">
              <a:buNone/>
              <a:defRPr sz="2900" b="1" baseline="0">
                <a:solidFill>
                  <a:schemeClr val="bg1"/>
                </a:solidFill>
              </a:defRPr>
            </a:lvl1pPr>
          </a:lstStyle>
          <a:p>
            <a:pPr lvl="0"/>
            <a:r>
              <a:rPr lang="en-US" dirty="0" smtClean="0"/>
              <a:t>(click to add) INTRODUCTION</a:t>
            </a:r>
            <a:endParaRPr lang="en-US" dirty="0"/>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451301" y="14790485"/>
            <a:ext cx="502919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461171" y="14229216"/>
            <a:ext cx="5025231"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5793582" y="5866168"/>
            <a:ext cx="10360024"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5793584" y="5280726"/>
            <a:ext cx="1036002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5793584" y="21684826"/>
            <a:ext cx="10360025"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5793584" y="21091449"/>
            <a:ext cx="1036002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6462375" y="5280726"/>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6462375" y="5874106"/>
            <a:ext cx="502350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16459530" y="14289442"/>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6491747" y="14882817"/>
            <a:ext cx="498704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16462375" y="26159787"/>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16452769" y="26744060"/>
            <a:ext cx="5026026"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2966298" y="457203"/>
            <a:ext cx="16004988" cy="1447799"/>
          </a:xfrm>
          <a:prstGeom prst="rect">
            <a:avLst/>
          </a:prstGeom>
        </p:spPr>
        <p:txBody>
          <a:bodyPr lIns="67227" tIns="33613" rIns="67227" bIns="33613" anchor="ctr" anchorCtr="0"/>
          <a:lstStyle>
            <a:lvl1pPr>
              <a:defRPr sz="7100"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2966296" y="3185162"/>
            <a:ext cx="15999484" cy="1280160"/>
          </a:xfrm>
          <a:prstGeom prst="rect">
            <a:avLst/>
          </a:prstGeom>
        </p:spPr>
        <p:txBody>
          <a:bodyPr lIns="67229" tIns="33615" rIns="67229" bIns="33615"/>
          <a:lstStyle>
            <a:lvl1pPr algn="ctr">
              <a:buFontTx/>
              <a:buNone/>
              <a:defRPr sz="4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2966296" y="1905004"/>
            <a:ext cx="15999484" cy="1280160"/>
          </a:xfrm>
          <a:prstGeom prst="rect">
            <a:avLst/>
          </a:prstGeom>
        </p:spPr>
        <p:txBody>
          <a:bodyPr lIns="67229" tIns="33615" rIns="67229" bIns="33615"/>
          <a:lstStyle>
            <a:lvl1pPr algn="ctr">
              <a:buFontTx/>
              <a:buNone/>
              <a:defRPr sz="60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58" name="Text Placeholder 5"/>
          <p:cNvSpPr>
            <a:spLocks noGrp="1"/>
          </p:cNvSpPr>
          <p:nvPr>
            <p:ph type="body" sz="quarter" idx="95"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6"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19"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0"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1"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2"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3"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24"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25"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10" name="Text Placeholder 5"/>
          <p:cNvSpPr>
            <a:spLocks noGrp="1"/>
          </p:cNvSpPr>
          <p:nvPr>
            <p:ph type="body" sz="quarter" idx="136"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1" name="Text Placeholder 5"/>
          <p:cNvSpPr>
            <a:spLocks noGrp="1"/>
          </p:cNvSpPr>
          <p:nvPr>
            <p:ph type="body" sz="quarter" idx="137"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2" name="Text Placeholder 5"/>
          <p:cNvSpPr>
            <a:spLocks noGrp="1"/>
          </p:cNvSpPr>
          <p:nvPr>
            <p:ph type="body" sz="quarter" idx="138"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3" name="Text Placeholder 5"/>
          <p:cNvSpPr>
            <a:spLocks noGrp="1"/>
          </p:cNvSpPr>
          <p:nvPr>
            <p:ph type="body" sz="quarter" idx="139"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4" name="Text Placeholder 5"/>
          <p:cNvSpPr>
            <a:spLocks noGrp="1"/>
          </p:cNvSpPr>
          <p:nvPr>
            <p:ph type="body" sz="quarter" idx="140"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5" name="Text Placeholder 5"/>
          <p:cNvSpPr>
            <a:spLocks noGrp="1"/>
          </p:cNvSpPr>
          <p:nvPr>
            <p:ph type="body" sz="quarter" idx="141"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6" name="Text Placeholder 5"/>
          <p:cNvSpPr>
            <a:spLocks noGrp="1"/>
          </p:cNvSpPr>
          <p:nvPr>
            <p:ph type="body" sz="quarter" idx="142"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7" name="Text Placeholder 5"/>
          <p:cNvSpPr>
            <a:spLocks noGrp="1"/>
          </p:cNvSpPr>
          <p:nvPr>
            <p:ph type="body" sz="quarter" idx="143"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8" name="Text Placeholder 5"/>
          <p:cNvSpPr>
            <a:spLocks noGrp="1"/>
          </p:cNvSpPr>
          <p:nvPr>
            <p:ph type="body" sz="quarter" idx="144"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9" name="Text Placeholder 5"/>
          <p:cNvSpPr>
            <a:spLocks noGrp="1"/>
          </p:cNvSpPr>
          <p:nvPr>
            <p:ph type="body" sz="quarter" idx="145"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0" name="Text Placeholder 5"/>
          <p:cNvSpPr>
            <a:spLocks noGrp="1"/>
          </p:cNvSpPr>
          <p:nvPr>
            <p:ph type="body" sz="quarter" idx="146"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1" name="Text Placeholder 5"/>
          <p:cNvSpPr>
            <a:spLocks noGrp="1"/>
          </p:cNvSpPr>
          <p:nvPr>
            <p:ph type="body" sz="quarter" idx="147"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2" name="Text Placeholder 5"/>
          <p:cNvSpPr>
            <a:spLocks noGrp="1"/>
          </p:cNvSpPr>
          <p:nvPr>
            <p:ph type="body" sz="quarter" idx="148"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3" name="Text Placeholder 5"/>
          <p:cNvSpPr>
            <a:spLocks noGrp="1"/>
          </p:cNvSpPr>
          <p:nvPr>
            <p:ph type="body" sz="quarter" idx="149"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4" name="Text Placeholder 3"/>
          <p:cNvSpPr>
            <a:spLocks noGrp="1"/>
          </p:cNvSpPr>
          <p:nvPr>
            <p:ph type="body" sz="quarter" idx="152"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5" name="Text Placeholder 3"/>
          <p:cNvSpPr>
            <a:spLocks noGrp="1"/>
          </p:cNvSpPr>
          <p:nvPr>
            <p:ph type="body" sz="quarter" idx="153"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6" name="Text Placeholder 3"/>
          <p:cNvSpPr>
            <a:spLocks noGrp="1"/>
          </p:cNvSpPr>
          <p:nvPr>
            <p:ph type="body" sz="quarter" idx="154"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7" name="Text Placeholder 3"/>
          <p:cNvSpPr>
            <a:spLocks noGrp="1"/>
          </p:cNvSpPr>
          <p:nvPr>
            <p:ph type="body" sz="quarter" idx="155"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8" name="Text Placeholder 3"/>
          <p:cNvSpPr>
            <a:spLocks noGrp="1"/>
          </p:cNvSpPr>
          <p:nvPr>
            <p:ph type="body" sz="quarter" idx="156"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9" name="Text Placeholder 3"/>
          <p:cNvSpPr>
            <a:spLocks noGrp="1"/>
          </p:cNvSpPr>
          <p:nvPr>
            <p:ph type="body" sz="quarter" idx="157"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0" name="Text Placeholder 3"/>
          <p:cNvSpPr>
            <a:spLocks noGrp="1"/>
          </p:cNvSpPr>
          <p:nvPr>
            <p:ph type="body" sz="quarter" idx="158"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1" name="Text Placeholder 3"/>
          <p:cNvSpPr>
            <a:spLocks noGrp="1"/>
          </p:cNvSpPr>
          <p:nvPr>
            <p:ph type="body" sz="quarter" idx="159"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2" name="Text Placeholder 3"/>
          <p:cNvSpPr>
            <a:spLocks noGrp="1"/>
          </p:cNvSpPr>
          <p:nvPr>
            <p:ph type="body" sz="quarter" idx="160"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3" name="Text Placeholder 3"/>
          <p:cNvSpPr>
            <a:spLocks noGrp="1"/>
          </p:cNvSpPr>
          <p:nvPr>
            <p:ph type="body" sz="quarter" idx="161"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4" name="Text Placeholder 3"/>
          <p:cNvSpPr>
            <a:spLocks noGrp="1"/>
          </p:cNvSpPr>
          <p:nvPr>
            <p:ph type="body" sz="quarter" idx="162"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5" name="Text Placeholder 5"/>
          <p:cNvSpPr>
            <a:spLocks noGrp="1"/>
          </p:cNvSpPr>
          <p:nvPr>
            <p:ph type="body" sz="quarter" idx="163"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6" name="Text Placeholder 5"/>
          <p:cNvSpPr>
            <a:spLocks noGrp="1"/>
          </p:cNvSpPr>
          <p:nvPr>
            <p:ph type="body" sz="quarter" idx="164"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7" name="Text Placeholder 5"/>
          <p:cNvSpPr>
            <a:spLocks noGrp="1"/>
          </p:cNvSpPr>
          <p:nvPr>
            <p:ph type="body" sz="quarter" idx="165"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8" name="Text Placeholder 5"/>
          <p:cNvSpPr>
            <a:spLocks noGrp="1"/>
          </p:cNvSpPr>
          <p:nvPr>
            <p:ph type="body" sz="quarter" idx="166"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9" name="Text Placeholder 5"/>
          <p:cNvSpPr>
            <a:spLocks noGrp="1"/>
          </p:cNvSpPr>
          <p:nvPr>
            <p:ph type="body" sz="quarter" idx="167"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0" name="Text Placeholder 5"/>
          <p:cNvSpPr>
            <a:spLocks noGrp="1"/>
          </p:cNvSpPr>
          <p:nvPr>
            <p:ph type="body" sz="quarter" idx="168"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1" name="Text Placeholder 5"/>
          <p:cNvSpPr>
            <a:spLocks noGrp="1"/>
          </p:cNvSpPr>
          <p:nvPr>
            <p:ph type="body" sz="quarter" idx="169"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2" name="Text Placeholder 5"/>
          <p:cNvSpPr>
            <a:spLocks noGrp="1"/>
          </p:cNvSpPr>
          <p:nvPr>
            <p:ph type="body" sz="quarter" idx="170"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3" name="Text Placeholder 5"/>
          <p:cNvSpPr>
            <a:spLocks noGrp="1"/>
          </p:cNvSpPr>
          <p:nvPr>
            <p:ph type="body" sz="quarter" idx="171"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4" name="Text Placeholder 5"/>
          <p:cNvSpPr>
            <a:spLocks noGrp="1"/>
          </p:cNvSpPr>
          <p:nvPr>
            <p:ph type="body" sz="quarter" idx="172"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5" name="Text Placeholder 5"/>
          <p:cNvSpPr>
            <a:spLocks noGrp="1"/>
          </p:cNvSpPr>
          <p:nvPr>
            <p:ph type="body" sz="quarter" idx="173"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6" name="Text Placeholder 5"/>
          <p:cNvSpPr>
            <a:spLocks noGrp="1"/>
          </p:cNvSpPr>
          <p:nvPr>
            <p:ph type="body" sz="quarter" idx="174"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7" name="Text Placeholder 5"/>
          <p:cNvSpPr>
            <a:spLocks noGrp="1"/>
          </p:cNvSpPr>
          <p:nvPr>
            <p:ph type="body" sz="quarter" idx="175"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8" name="Text Placeholder 5"/>
          <p:cNvSpPr>
            <a:spLocks noGrp="1"/>
          </p:cNvSpPr>
          <p:nvPr>
            <p:ph type="body" sz="quarter" idx="176"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9" name="Text Placeholder 5"/>
          <p:cNvSpPr>
            <a:spLocks noGrp="1"/>
          </p:cNvSpPr>
          <p:nvPr>
            <p:ph type="body" sz="quarter" idx="177"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50" name="Picture Placeholder 13"/>
          <p:cNvSpPr>
            <a:spLocks noGrp="1"/>
          </p:cNvSpPr>
          <p:nvPr>
            <p:ph type="pic" sz="quarter" idx="115"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1" name="Picture Placeholder 13"/>
          <p:cNvSpPr>
            <a:spLocks noGrp="1"/>
          </p:cNvSpPr>
          <p:nvPr>
            <p:ph type="pic" sz="quarter" idx="126"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2" name="Picture Placeholder 13"/>
          <p:cNvSpPr>
            <a:spLocks noGrp="1"/>
          </p:cNvSpPr>
          <p:nvPr>
            <p:ph type="pic" sz="quarter" idx="127"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3" name="Picture Placeholder 13"/>
          <p:cNvSpPr>
            <a:spLocks noGrp="1"/>
          </p:cNvSpPr>
          <p:nvPr>
            <p:ph type="pic" sz="quarter" idx="128"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4" name="Picture Placeholder 13"/>
          <p:cNvSpPr>
            <a:spLocks noGrp="1"/>
          </p:cNvSpPr>
          <p:nvPr>
            <p:ph type="pic" sz="quarter" idx="129"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5" name="Picture Placeholder 13"/>
          <p:cNvSpPr>
            <a:spLocks noGrp="1"/>
          </p:cNvSpPr>
          <p:nvPr>
            <p:ph type="pic" sz="quarter" idx="130"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6" name="Picture Placeholder 13"/>
          <p:cNvSpPr>
            <a:spLocks noGrp="1"/>
          </p:cNvSpPr>
          <p:nvPr>
            <p:ph type="pic" sz="quarter" idx="131"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7" name="Picture Placeholder 13"/>
          <p:cNvSpPr>
            <a:spLocks noGrp="1"/>
          </p:cNvSpPr>
          <p:nvPr>
            <p:ph type="pic" sz="quarter" idx="132"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8" name="Picture Placeholder 13"/>
          <p:cNvSpPr>
            <a:spLocks noGrp="1"/>
          </p:cNvSpPr>
          <p:nvPr>
            <p:ph type="pic" sz="quarter" idx="133"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9" name="Picture Placeholder 13"/>
          <p:cNvSpPr>
            <a:spLocks noGrp="1"/>
          </p:cNvSpPr>
          <p:nvPr>
            <p:ph type="pic" sz="quarter" idx="134"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60" name="Picture Placeholder 13"/>
          <p:cNvSpPr>
            <a:spLocks noGrp="1"/>
          </p:cNvSpPr>
          <p:nvPr>
            <p:ph type="pic" sz="quarter" idx="135"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6298" y="169167"/>
            <a:ext cx="16004988" cy="1447799"/>
          </a:xfrm>
          <a:prstGeom prst="rect">
            <a:avLst/>
          </a:prstGeom>
        </p:spPr>
        <p:txBody>
          <a:bodyPr lIns="67227" tIns="33613" rIns="67227" bIns="33613" anchor="ctr" anchorCtr="0"/>
          <a:lstStyle>
            <a:lvl1pPr>
              <a:defRPr sz="7900"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452095" y="5876876"/>
            <a:ext cx="1036503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61172" y="5273868"/>
            <a:ext cx="10356848"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461171" y="14229216"/>
            <a:ext cx="1035937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1129171" y="5273868"/>
            <a:ext cx="1035671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1129171" y="5876876"/>
            <a:ext cx="1035671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1129171" y="14246579"/>
            <a:ext cx="10353870"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1125202" y="14839955"/>
            <a:ext cx="10357838"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1137199" y="25696103"/>
            <a:ext cx="10348686"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1129171" y="26304861"/>
            <a:ext cx="1035387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452095" y="14824023"/>
            <a:ext cx="1036592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2966296" y="2897126"/>
            <a:ext cx="15999484" cy="1280160"/>
          </a:xfrm>
          <a:prstGeom prst="rect">
            <a:avLst/>
          </a:prstGeom>
        </p:spPr>
        <p:txBody>
          <a:bodyPr lIns="67229" tIns="33615" rIns="67229" bIns="33615"/>
          <a:lstStyle>
            <a:lvl1pPr algn="ctr">
              <a:buFontTx/>
              <a:buNone/>
              <a:defRPr sz="49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2966296" y="1616968"/>
            <a:ext cx="15999484" cy="1280160"/>
          </a:xfrm>
          <a:prstGeom prst="rect">
            <a:avLst/>
          </a:prstGeom>
        </p:spPr>
        <p:txBody>
          <a:bodyPr lIns="67229" tIns="33615" rIns="67229" bIns="33615"/>
          <a:lstStyle>
            <a:lvl1pPr algn="ctr">
              <a:buFontTx/>
              <a:buNone/>
              <a:defRPr sz="6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22111066" y="0"/>
            <a:ext cx="10436153"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3900" b="1" dirty="0" smtClean="0">
                <a:solidFill>
                  <a:schemeClr val="bg1"/>
                </a:solidFill>
                <a:latin typeface="Trebuchet MS" pitchFamily="34" charset="0"/>
              </a:rPr>
              <a:t>QUICK</a:t>
            </a:r>
            <a:r>
              <a:rPr lang="en-US" sz="3900" b="1" baseline="0" dirty="0" smtClean="0">
                <a:solidFill>
                  <a:schemeClr val="bg1"/>
                </a:solidFill>
                <a:latin typeface="Trebuchet MS" pitchFamily="34" charset="0"/>
              </a:rPr>
              <a:t> TIPS</a:t>
            </a:r>
            <a:endParaRPr lang="en-US" sz="3900" b="1" dirty="0" smtClean="0">
              <a:solidFill>
                <a:schemeClr val="bg1"/>
              </a:solidFill>
              <a:latin typeface="Trebuchet MS" pitchFamily="34" charset="0"/>
            </a:endParaRP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2304789"/>
            <a:r>
              <a:rPr lang="en-US" sz="3300" dirty="0" smtClean="0">
                <a:latin typeface="Trebuchet MS" pitchFamily="34" charset="0"/>
              </a:rPr>
              <a:t>This PowerPoint</a:t>
            </a:r>
            <a:r>
              <a:rPr lang="en-US" sz="3300" baseline="0" dirty="0" smtClean="0">
                <a:latin typeface="Trebuchet MS" pitchFamily="34" charset="0"/>
              </a:rPr>
              <a:t> template requires basic PowerPoint (version 2007 or newer) skills. Below is a list of commonly asked questions specific to this template. </a:t>
            </a:r>
            <a:br>
              <a:rPr lang="en-US" sz="3300" baseline="0" dirty="0" smtClean="0">
                <a:latin typeface="Trebuchet MS" pitchFamily="34" charset="0"/>
              </a:rPr>
            </a:br>
            <a:r>
              <a:rPr lang="en-US" sz="3300" baseline="0" dirty="0" smtClean="0">
                <a:latin typeface="Trebuchet MS" pitchFamily="34" charset="0"/>
              </a:rPr>
              <a:t>If you are using an older version of PowerPoint some template features may not work properly.</a:t>
            </a:r>
          </a:p>
          <a:p>
            <a:pPr defTabSz="2304789"/>
            <a:endParaRPr lang="en-US" sz="3900" b="1" dirty="0" smtClean="0">
              <a:solidFill>
                <a:srgbClr val="FFFF00"/>
              </a:solidFill>
              <a:latin typeface="Trebuchet MS" pitchFamily="34" charset="0"/>
            </a:endParaRPr>
          </a:p>
          <a:p>
            <a:pPr algn="ctr"/>
            <a:r>
              <a:rPr lang="en-US" sz="3900" b="1" dirty="0" smtClean="0">
                <a:solidFill>
                  <a:schemeClr val="bg1"/>
                </a:solidFill>
                <a:latin typeface="Trebuchet MS" pitchFamily="34" charset="0"/>
              </a:rPr>
              <a:t>Using the template</a:t>
            </a:r>
            <a:endParaRPr lang="en-US" sz="3900" b="1" baseline="0" dirty="0" smtClean="0">
              <a:solidFill>
                <a:schemeClr val="bg1"/>
              </a:solidFill>
              <a:latin typeface="Trebuchet MS" pitchFamily="34" charset="0"/>
            </a:endParaRPr>
          </a:p>
          <a:p>
            <a:pPr algn="ctr"/>
            <a:endParaRPr lang="en-US" sz="3300" b="1" dirty="0" smtClean="0">
              <a:solidFill>
                <a:srgbClr val="FFFF00"/>
              </a:solidFill>
              <a:latin typeface="Trebuchet MS" pitchFamily="34" charset="0"/>
            </a:endParaRPr>
          </a:p>
          <a:p>
            <a:pPr marL="0" marR="0" indent="0" algn="l" defTabSz="2304789" rtl="0" eaLnBrk="1" fontAlgn="auto" latinLnBrk="0" hangingPunct="1">
              <a:lnSpc>
                <a:spcPct val="100000"/>
              </a:lnSpc>
              <a:spcBef>
                <a:spcPts val="0"/>
              </a:spcBef>
              <a:spcAft>
                <a:spcPts val="0"/>
              </a:spcAft>
              <a:buClrTx/>
              <a:buSzTx/>
              <a:buFontTx/>
              <a:buNone/>
              <a:tabLst/>
              <a:defRPr/>
            </a:pPr>
            <a:r>
              <a:rPr lang="en-US" sz="3300" b="1" dirty="0" smtClean="0">
                <a:solidFill>
                  <a:srgbClr val="FFFF00"/>
                </a:solidFill>
                <a:latin typeface="Trebuchet MS" pitchFamily="34" charset="0"/>
              </a:rPr>
              <a:t>Verifying the quality of your graphics</a:t>
            </a:r>
          </a:p>
          <a:p>
            <a:pPr defTabSz="2304789"/>
            <a:r>
              <a:rPr lang="en-US" sz="3300" dirty="0" smtClean="0">
                <a:latin typeface="Trebuchet MS" pitchFamily="34" charset="0"/>
              </a:rPr>
              <a:t>Go to the </a:t>
            </a:r>
            <a:r>
              <a:rPr lang="en-US" sz="33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300" baseline="0" dirty="0" smtClean="0">
                <a:latin typeface="Trebuchet MS" pitchFamily="34" charset="0"/>
              </a:rPr>
            </a:br>
            <a:endParaRPr lang="en-US" sz="3300" baseline="0" dirty="0" smtClean="0">
              <a:latin typeface="Trebuchet MS" pitchFamily="34" charset="0"/>
            </a:endParaRPr>
          </a:p>
          <a:p>
            <a:pPr defTabSz="2304789"/>
            <a:r>
              <a:rPr lang="en-US" sz="3300" b="1" dirty="0" smtClean="0">
                <a:solidFill>
                  <a:srgbClr val="FFFF00"/>
                </a:solidFill>
                <a:latin typeface="Trebuchet MS" pitchFamily="34" charset="0"/>
              </a:rPr>
              <a:t>Using the placeholders</a:t>
            </a:r>
          </a:p>
          <a:p>
            <a:pPr defTabSz="2304789"/>
            <a:r>
              <a:rPr lang="en-US" sz="3300" baseline="0" dirty="0" smtClean="0">
                <a:latin typeface="Trebuchet MS" pitchFamily="34" charset="0"/>
              </a:rPr>
              <a:t>To add text to this template click inside a placeholder and type in or paste your text. To move a placeholder, click on it </a:t>
            </a:r>
            <a:r>
              <a:rPr lang="en-US" sz="3300" u="sng" baseline="0" dirty="0" smtClean="0">
                <a:latin typeface="Trebuchet MS" pitchFamily="34" charset="0"/>
              </a:rPr>
              <a:t>once</a:t>
            </a:r>
            <a:r>
              <a:rPr lang="en-US" sz="3300" baseline="0" dirty="0" smtClean="0">
                <a:latin typeface="Trebuchet MS" pitchFamily="34" charset="0"/>
              </a:rPr>
              <a:t> (to select it), place your cursor on its frame and your cursor will change to this symbol:         Then, click </a:t>
            </a:r>
            <a:r>
              <a:rPr lang="en-US" sz="3300" u="sng" baseline="0" dirty="0" smtClean="0">
                <a:latin typeface="Trebuchet MS" pitchFamily="34" charset="0"/>
              </a:rPr>
              <a:t>once</a:t>
            </a:r>
            <a:r>
              <a:rPr lang="en-US" sz="3300" baseline="0" dirty="0" smtClean="0">
                <a:latin typeface="Trebuchet MS" pitchFamily="34" charset="0"/>
              </a:rPr>
              <a:t> and drag it to its new location where you can resize it as needed. Additional placeholders can be found on the left side of this template.</a:t>
            </a:r>
          </a:p>
          <a:p>
            <a:pPr defTabSz="2304789"/>
            <a:endParaRPr lang="en-US" sz="3300" b="1" baseline="0" dirty="0" smtClean="0">
              <a:solidFill>
                <a:srgbClr val="FFFF00"/>
              </a:solidFill>
              <a:latin typeface="Trebuchet MS" pitchFamily="34" charset="0"/>
            </a:endParaRPr>
          </a:p>
          <a:p>
            <a:pPr defTabSz="2304789"/>
            <a:r>
              <a:rPr lang="en-US" sz="3300" b="1" baseline="0" dirty="0" smtClean="0">
                <a:solidFill>
                  <a:srgbClr val="FFFF00"/>
                </a:solidFill>
                <a:latin typeface="Trebuchet MS" pitchFamily="34" charset="0"/>
              </a:rPr>
              <a:t>Modifying the layout</a:t>
            </a:r>
          </a:p>
          <a:p>
            <a:pPr defTabSz="2304789"/>
            <a:r>
              <a:rPr lang="en-US" sz="3300" dirty="0" smtClean="0">
                <a:latin typeface="Trebuchet MS" pitchFamily="34" charset="0"/>
              </a:rPr>
              <a:t>This template has four </a:t>
            </a:r>
            <a:r>
              <a:rPr lang="en-US" sz="3300" baseline="0" dirty="0" smtClean="0">
                <a:latin typeface="Trebuchet MS" pitchFamily="34" charset="0"/>
              </a:rPr>
              <a:t>different </a:t>
            </a:r>
          </a:p>
          <a:p>
            <a:pPr defTabSz="2304789"/>
            <a:r>
              <a:rPr lang="en-US" sz="3300" baseline="0" dirty="0" smtClean="0">
                <a:latin typeface="Trebuchet MS" pitchFamily="34" charset="0"/>
              </a:rPr>
              <a:t>column layouts.   </a:t>
            </a:r>
            <a:r>
              <a:rPr lang="en-US" sz="3300" u="sng" baseline="0" dirty="0" smtClean="0">
                <a:latin typeface="Trebuchet MS" pitchFamily="34" charset="0"/>
              </a:rPr>
              <a:t>Right-click</a:t>
            </a:r>
            <a:r>
              <a:rPr lang="en-US" sz="3300" baseline="0" dirty="0" smtClean="0">
                <a:latin typeface="Trebuchet MS" pitchFamily="34" charset="0"/>
              </a:rPr>
              <a:t> your </a:t>
            </a:r>
          </a:p>
          <a:p>
            <a:pPr defTabSz="2304789"/>
            <a:r>
              <a:rPr lang="en-US" sz="3300" baseline="0" dirty="0" smtClean="0">
                <a:latin typeface="Trebuchet MS" pitchFamily="34" charset="0"/>
              </a:rPr>
              <a:t>mouse on the background and </a:t>
            </a:r>
          </a:p>
          <a:p>
            <a:pPr defTabSz="2304789"/>
            <a:r>
              <a:rPr lang="en-US" sz="3300" baseline="0" dirty="0" smtClean="0">
                <a:latin typeface="Trebuchet MS" pitchFamily="34" charset="0"/>
              </a:rPr>
              <a:t>click on “Layout” to see the</a:t>
            </a:r>
          </a:p>
          <a:p>
            <a:pPr defTabSz="2304789"/>
            <a:r>
              <a:rPr lang="en-US" sz="3300" baseline="0" dirty="0" smtClean="0">
                <a:latin typeface="Trebuchet MS" pitchFamily="34" charset="0"/>
              </a:rPr>
              <a:t> layout options.  The columns in </a:t>
            </a:r>
          </a:p>
          <a:p>
            <a:pPr defTabSz="2304789"/>
            <a:r>
              <a:rPr lang="en-US" sz="3300" baseline="0" dirty="0" smtClean="0">
                <a:latin typeface="Trebuchet MS" pitchFamily="34" charset="0"/>
              </a:rPr>
              <a:t>the provided layouts are fixed and  cannot be moved but advanced users can modify any layout by going to VIEW and then SLIDE MASTER.</a:t>
            </a:r>
          </a:p>
          <a:p>
            <a:pPr marL="0" marR="0" indent="0" algn="l" defTabSz="2304789" rtl="0" eaLnBrk="1" fontAlgn="auto" latinLnBrk="0" hangingPunct="1">
              <a:lnSpc>
                <a:spcPct val="100000"/>
              </a:lnSpc>
              <a:spcBef>
                <a:spcPts val="0"/>
              </a:spcBef>
              <a:spcAft>
                <a:spcPts val="0"/>
              </a:spcAft>
              <a:buClrTx/>
              <a:buSzTx/>
              <a:buFontTx/>
              <a:buNone/>
              <a:tabLst/>
              <a:defRPr/>
            </a:pPr>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Importing text and graphics from external sources</a:t>
            </a:r>
          </a:p>
          <a:p>
            <a:pPr defTabSz="2304789"/>
            <a:r>
              <a:rPr lang="en-US" sz="3300" b="1" u="sng" baseline="0" dirty="0" smtClean="0">
                <a:latin typeface="Trebuchet MS" pitchFamily="34" charset="0"/>
              </a:rPr>
              <a:t>TEXT: </a:t>
            </a:r>
            <a:r>
              <a:rPr lang="en-US" sz="3300" baseline="0" dirty="0" smtClean="0">
                <a:latin typeface="Trebuchet MS" pitchFamily="34" charset="0"/>
              </a:rPr>
              <a:t>Paste or type your text into a pre-existing placeholder or drag in a new placeholder from the left side of the template. Move it anywhere as needed.</a:t>
            </a:r>
          </a:p>
          <a:p>
            <a:pPr defTabSz="2304789"/>
            <a:r>
              <a:rPr lang="en-US" sz="3300" b="1" u="sng" baseline="0" dirty="0" smtClean="0">
                <a:latin typeface="Trebuchet MS" pitchFamily="34" charset="0"/>
              </a:rPr>
              <a:t>PHOTOS: </a:t>
            </a:r>
            <a:r>
              <a:rPr lang="en-US" sz="3300" baseline="0" dirty="0" smtClean="0">
                <a:latin typeface="Trebuchet MS" pitchFamily="34" charset="0"/>
              </a:rPr>
              <a:t>Drag in a picture placeholder, size it </a:t>
            </a:r>
            <a:r>
              <a:rPr lang="en-US" sz="3300" u="sng" baseline="0" dirty="0" smtClean="0">
                <a:latin typeface="Trebuchet MS" pitchFamily="34" charset="0"/>
              </a:rPr>
              <a:t>first</a:t>
            </a:r>
            <a:r>
              <a:rPr lang="en-US" sz="3300" baseline="0" dirty="0" smtClean="0">
                <a:latin typeface="Trebuchet MS" pitchFamily="34" charset="0"/>
              </a:rPr>
              <a:t>, click in it and insert a photo from the menu.</a:t>
            </a:r>
          </a:p>
          <a:p>
            <a:pPr defTabSz="2304789"/>
            <a:r>
              <a:rPr lang="en-US" sz="3300" b="1" u="sng" baseline="0" dirty="0" smtClean="0">
                <a:latin typeface="Trebuchet MS" pitchFamily="34" charset="0"/>
              </a:rPr>
              <a:t>TABLES: </a:t>
            </a:r>
            <a:r>
              <a:rPr lang="en-US" sz="3300" baseline="0" dirty="0" smtClean="0">
                <a:latin typeface="Trebuchet MS" pitchFamily="34" charset="0"/>
              </a:rPr>
              <a:t>You can copy and paste a table from an external document onto this poster template. To adjust  the way the text fits within the cells of a table that has been pasted, </a:t>
            </a:r>
            <a:r>
              <a:rPr lang="en-US" sz="3300" u="sng" baseline="0" dirty="0" smtClean="0">
                <a:latin typeface="Trebuchet MS" pitchFamily="34" charset="0"/>
              </a:rPr>
              <a:t>right-click</a:t>
            </a:r>
            <a:r>
              <a:rPr lang="en-US" sz="3300" baseline="0" dirty="0" smtClean="0">
                <a:latin typeface="Trebuchet MS" pitchFamily="34" charset="0"/>
              </a:rPr>
              <a:t> on the table, click FORMAT SHAPE  then click on TEXT BOX and change the INTERNAL MARGIN values to 0.25</a:t>
            </a:r>
          </a:p>
          <a:p>
            <a:pPr defTabSz="2304789"/>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Modifying the color scheme</a:t>
            </a:r>
          </a:p>
          <a:p>
            <a:pPr defTabSz="2304789"/>
            <a:r>
              <a:rPr lang="en-US" sz="3300" baseline="0" dirty="0" smtClean="0">
                <a:latin typeface="Trebuchet MS" pitchFamily="34" charset="0"/>
              </a:rPr>
              <a:t>To change the color scheme of this template go to the “Design” menu and click on “Colors”. You can choose from the provide color combinations or you can create your own.</a:t>
            </a:r>
          </a:p>
          <a:p>
            <a:pPr defTabSz="2304789"/>
            <a:endParaRPr lang="en-US" sz="3300" baseline="0" dirty="0" smtClean="0">
              <a:latin typeface="Trebuchet MS" pitchFamily="34" charset="0"/>
            </a:endParaRPr>
          </a:p>
          <a:p>
            <a:pPr defTabSz="2304789"/>
            <a:endParaRPr lang="en-US" sz="3300" baseline="0" dirty="0" smtClean="0">
              <a:latin typeface="Trebuchet MS" pitchFamily="34" charset="0"/>
            </a:endParaRPr>
          </a:p>
          <a:p>
            <a:pPr defTabSz="3227091"/>
            <a:endParaRPr lang="en-US" sz="2300" baseline="0" dirty="0" smtClean="0">
              <a:latin typeface="Trebuchet MS" pitchFamily="34" charset="0"/>
            </a:endParaRPr>
          </a:p>
          <a:p>
            <a:pPr defTabSz="3227091"/>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227091"/>
            <a:endParaRPr lang="en-US" sz="2300" b="1" dirty="0" smtClean="0">
              <a:solidFill>
                <a:srgbClr val="FFFF00"/>
              </a:solidFill>
              <a:latin typeface="Trebuchet MS" pitchFamily="34" charset="0"/>
            </a:endParaRPr>
          </a:p>
          <a:p>
            <a:pPr algn="ctr"/>
            <a:endParaRPr lang="en-US" sz="3300" b="1" dirty="0">
              <a:latin typeface="Trebuchet MS" pitchFamily="34" charset="0"/>
            </a:endParaRPr>
          </a:p>
        </p:txBody>
      </p:sp>
      <p:sp>
        <p:nvSpPr>
          <p:cNvPr id="29" name="Rectangle 28"/>
          <p:cNvSpPr/>
          <p:nvPr/>
        </p:nvSpPr>
        <p:spPr>
          <a:xfrm>
            <a:off x="-10593609" y="-19596"/>
            <a:ext cx="10417646"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3227091"/>
            <a:r>
              <a:rPr lang="en-US" sz="3300" dirty="0" smtClean="0">
                <a:latin typeface="Trebuchet MS" pitchFamily="34" charset="0"/>
              </a:rPr>
              <a:t>This PowerPoint</a:t>
            </a:r>
            <a:r>
              <a:rPr lang="en-US" sz="3300" baseline="0" dirty="0" smtClean="0">
                <a:latin typeface="Trebuchet MS" pitchFamily="34" charset="0"/>
              </a:rPr>
              <a:t> </a:t>
            </a:r>
            <a:r>
              <a:rPr lang="en-US" sz="3300" dirty="0" smtClean="0">
                <a:latin typeface="Trebuchet MS" pitchFamily="34" charset="0"/>
              </a:rPr>
              <a:t>2007 template produces</a:t>
            </a:r>
            <a:r>
              <a:rPr lang="en-US" sz="3300" baseline="0" dirty="0" smtClean="0">
                <a:latin typeface="Trebuchet MS" pitchFamily="34" charset="0"/>
              </a:rPr>
              <a:t> </a:t>
            </a:r>
            <a:r>
              <a:rPr lang="en-US" sz="3300" dirty="0" smtClean="0">
                <a:latin typeface="Trebuchet MS" pitchFamily="34" charset="0"/>
              </a:rPr>
              <a:t>a 30in </a:t>
            </a:r>
            <a:r>
              <a:rPr lang="en-US" sz="3300" baseline="0" dirty="0" smtClean="0">
                <a:latin typeface="Trebuchet MS" pitchFamily="34" charset="0"/>
              </a:rPr>
              <a:t>x 40in</a:t>
            </a:r>
            <a:r>
              <a:rPr lang="en-US" sz="3300" dirty="0" smtClean="0">
                <a:latin typeface="Trebuchet MS" pitchFamily="34" charset="0"/>
              </a:rPr>
              <a:t> professional  poster. It</a:t>
            </a:r>
            <a:r>
              <a:rPr lang="en-US" sz="3300" baseline="0" dirty="0" smtClean="0">
                <a:latin typeface="Trebuchet MS" pitchFamily="34" charset="0"/>
              </a:rPr>
              <a:t> </a:t>
            </a:r>
            <a:r>
              <a:rPr lang="en-US" sz="3300" dirty="0" smtClean="0">
                <a:latin typeface="Trebuchet MS" pitchFamily="34" charset="0"/>
              </a:rPr>
              <a:t>will save you valuable time placing titles, subtitles,</a:t>
            </a:r>
            <a:r>
              <a:rPr lang="en-US" sz="3300" baseline="0" dirty="0" smtClean="0">
                <a:latin typeface="Trebuchet MS" pitchFamily="34" charset="0"/>
              </a:rPr>
              <a:t> text, and graphics</a:t>
            </a:r>
            <a:r>
              <a:rPr lang="en-US" sz="3300" dirty="0" smtClean="0">
                <a:latin typeface="Trebuchet MS" pitchFamily="34" charset="0"/>
              </a:rPr>
              <a:t>. </a:t>
            </a:r>
          </a:p>
          <a:p>
            <a:pPr defTabSz="3227091"/>
            <a:endParaRPr lang="en-US" sz="3300" dirty="0" smtClean="0">
              <a:latin typeface="Trebuchet MS" pitchFamily="34" charset="0"/>
            </a:endParaRPr>
          </a:p>
          <a:p>
            <a:pPr defTabSz="3227091"/>
            <a:r>
              <a:rPr lang="en-US" sz="3300" dirty="0" smtClean="0">
                <a:latin typeface="Trebuchet MS" pitchFamily="34" charset="0"/>
              </a:rPr>
              <a:t>Use it to create your presentation. Then send</a:t>
            </a:r>
            <a:r>
              <a:rPr lang="en-US" sz="3300" baseline="0" dirty="0" smtClean="0">
                <a:latin typeface="Trebuchet MS" pitchFamily="34" charset="0"/>
              </a:rPr>
              <a:t> it </a:t>
            </a:r>
            <a:r>
              <a:rPr lang="en-US" sz="3300" dirty="0" smtClean="0">
                <a:latin typeface="Trebuchet MS" pitchFamily="34" charset="0"/>
              </a:rPr>
              <a:t>to </a:t>
            </a:r>
            <a:r>
              <a:rPr lang="en-US" sz="3300" b="1" dirty="0" smtClean="0">
                <a:latin typeface="Trebuchet MS" pitchFamily="34" charset="0"/>
              </a:rPr>
              <a:t>PosterPresentations.com</a:t>
            </a:r>
            <a:r>
              <a:rPr lang="en-US" sz="3300" dirty="0" smtClean="0">
                <a:latin typeface="Trebuchet MS" pitchFamily="34" charset="0"/>
              </a:rPr>
              <a:t> for premium quality, same day affordable printing.</a:t>
            </a:r>
            <a:br>
              <a:rPr lang="en-US" sz="3300" dirty="0" smtClean="0">
                <a:latin typeface="Trebuchet MS" pitchFamily="34" charset="0"/>
              </a:rPr>
            </a:br>
            <a:endParaRPr lang="en-US" sz="3300" dirty="0" smtClean="0">
              <a:latin typeface="Trebuchet MS" pitchFamily="34" charset="0"/>
            </a:endParaRPr>
          </a:p>
          <a:p>
            <a:pPr defTabSz="3227091"/>
            <a:r>
              <a:rPr lang="en-US" sz="3300" dirty="0" smtClean="0">
                <a:latin typeface="Trebuchet MS" pitchFamily="34" charset="0"/>
              </a:rPr>
              <a:t>We provide a series of </a:t>
            </a:r>
            <a:r>
              <a:rPr lang="en-US" sz="3300" b="1" dirty="0" smtClean="0">
                <a:latin typeface="Trebuchet MS" pitchFamily="34" charset="0"/>
              </a:rPr>
              <a:t>online tutorials</a:t>
            </a:r>
            <a:r>
              <a:rPr lang="en-US" sz="3300" dirty="0" smtClean="0">
                <a:latin typeface="Trebuchet MS" pitchFamily="34" charset="0"/>
              </a:rPr>
              <a:t> that will guide you through the poster design process and answer your poster production questions. </a:t>
            </a:r>
          </a:p>
          <a:p>
            <a:pPr defTabSz="3227091"/>
            <a:endParaRPr lang="en-US" sz="3300" dirty="0" smtClean="0">
              <a:latin typeface="Trebuchet MS" pitchFamily="34" charset="0"/>
            </a:endParaRPr>
          </a:p>
          <a:p>
            <a:pPr defTabSz="3227091"/>
            <a:r>
              <a:rPr lang="en-US" sz="3300" dirty="0" smtClean="0">
                <a:latin typeface="Trebuchet MS" pitchFamily="34" charset="0"/>
              </a:rPr>
              <a:t>View our online</a:t>
            </a:r>
            <a:r>
              <a:rPr lang="en-US" sz="3300" baseline="0" dirty="0" smtClean="0">
                <a:latin typeface="Trebuchet MS" pitchFamily="34" charset="0"/>
              </a:rPr>
              <a:t> tutorials at:</a:t>
            </a:r>
            <a:r>
              <a:rPr lang="en-US" sz="3300" dirty="0" smtClean="0">
                <a:latin typeface="Trebuchet MS" pitchFamily="34" charset="0"/>
              </a:rPr>
              <a:t/>
            </a:r>
            <a:br>
              <a:rPr lang="en-US" sz="3300" dirty="0" smtClean="0">
                <a:latin typeface="Trebuchet MS" pitchFamily="34" charset="0"/>
              </a:rPr>
            </a:br>
            <a:r>
              <a:rPr lang="en-US" sz="3300" dirty="0" smtClean="0">
                <a:solidFill>
                  <a:srgbClr val="FFFF00"/>
                </a:solidFill>
                <a:latin typeface="Trebuchet MS" pitchFamily="34" charset="0"/>
              </a:rPr>
              <a:t> http://bit.ly/Poster_creation_help </a:t>
            </a:r>
            <a:r>
              <a:rPr lang="en-US" sz="3300" dirty="0" smtClean="0">
                <a:latin typeface="Trebuchet MS" pitchFamily="34" charset="0"/>
              </a:rPr>
              <a:t/>
            </a:r>
            <a:br>
              <a:rPr lang="en-US" sz="3300" dirty="0" smtClean="0">
                <a:latin typeface="Trebuchet MS" pitchFamily="34" charset="0"/>
              </a:rPr>
            </a:br>
            <a:r>
              <a:rPr lang="en-US" sz="3300" dirty="0" smtClean="0">
                <a:latin typeface="Trebuchet MS" pitchFamily="34" charset="0"/>
              </a:rPr>
              <a:t>(copy</a:t>
            </a:r>
            <a:r>
              <a:rPr lang="en-US" sz="3300" baseline="0" dirty="0" smtClean="0">
                <a:latin typeface="Trebuchet MS" pitchFamily="34" charset="0"/>
              </a:rPr>
              <a:t> and paste the link into your web browser).</a:t>
            </a:r>
          </a:p>
          <a:p>
            <a:pPr defTabSz="3227091"/>
            <a:endParaRPr lang="en-US" sz="3300" dirty="0" smtClean="0">
              <a:latin typeface="Trebuchet MS" pitchFamily="34" charset="0"/>
            </a:endParaRPr>
          </a:p>
          <a:p>
            <a:pPr defTabSz="3227091"/>
            <a:r>
              <a:rPr lang="en-US" sz="3300" dirty="0" smtClean="0">
                <a:latin typeface="Trebuchet MS" pitchFamily="34" charset="0"/>
              </a:rPr>
              <a:t>For assistance and to order your printed poster</a:t>
            </a:r>
            <a:r>
              <a:rPr lang="en-US" sz="3300" dirty="0" smtClean="0">
                <a:solidFill>
                  <a:schemeClr val="bg1"/>
                </a:solidFill>
                <a:latin typeface="Trebuchet MS" pitchFamily="34" charset="0"/>
              </a:rPr>
              <a:t> call </a:t>
            </a:r>
            <a:r>
              <a:rPr lang="en-US" sz="3300" b="1" dirty="0" smtClean="0">
                <a:solidFill>
                  <a:srgbClr val="FFFF00"/>
                </a:solidFill>
                <a:latin typeface="Trebuchet MS" pitchFamily="34" charset="0"/>
              </a:rPr>
              <a:t>PosterPresentations.com</a:t>
            </a:r>
            <a:r>
              <a:rPr lang="en-US" sz="3300" dirty="0" smtClean="0">
                <a:solidFill>
                  <a:srgbClr val="FFFF00"/>
                </a:solidFill>
                <a:latin typeface="Trebuchet MS" pitchFamily="34" charset="0"/>
              </a:rPr>
              <a:t> </a:t>
            </a:r>
            <a:r>
              <a:rPr lang="en-US" sz="3300" dirty="0" smtClean="0">
                <a:latin typeface="Trebuchet MS" pitchFamily="34" charset="0"/>
              </a:rPr>
              <a:t>at </a:t>
            </a:r>
            <a:r>
              <a:rPr lang="en-US" sz="3900" b="1" dirty="0" smtClean="0">
                <a:solidFill>
                  <a:srgbClr val="FFFF00"/>
                </a:solidFill>
                <a:latin typeface="Trebuchet MS" pitchFamily="34" charset="0"/>
              </a:rPr>
              <a:t>1.866.649.3004</a:t>
            </a:r>
          </a:p>
          <a:p>
            <a:pPr defTabSz="3227091"/>
            <a:endParaRPr lang="en-US" sz="3900" b="1" dirty="0" smtClean="0">
              <a:solidFill>
                <a:srgbClr val="FFFF00"/>
              </a:solidFill>
              <a:latin typeface="Trebuchet MS" pitchFamily="34" charset="0"/>
            </a:endParaRPr>
          </a:p>
          <a:p>
            <a:pPr defTabSz="3227091"/>
            <a:endParaRPr lang="en-US" sz="39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3227091"/>
            <a:r>
              <a:rPr lang="en-US" sz="3300" dirty="0" smtClean="0">
                <a:latin typeface="Trebuchet MS" pitchFamily="34" charset="0"/>
              </a:rPr>
              <a:t>Use the placeholders provided below to add new elements to your poster:</a:t>
            </a:r>
            <a:r>
              <a:rPr lang="en-US" sz="3300" baseline="0" dirty="0" smtClean="0">
                <a:latin typeface="Trebuchet MS" pitchFamily="34" charset="0"/>
              </a:rPr>
              <a:t> </a:t>
            </a:r>
            <a:r>
              <a:rPr lang="en-US" sz="3300" dirty="0" smtClean="0">
                <a:latin typeface="Trebuchet MS" pitchFamily="34" charset="0"/>
              </a:rPr>
              <a:t>Drag a placeholder onto the</a:t>
            </a:r>
            <a:r>
              <a:rPr lang="en-US" sz="3300" baseline="0" dirty="0" smtClean="0">
                <a:latin typeface="Trebuchet MS" pitchFamily="34" charset="0"/>
              </a:rPr>
              <a:t> poster area,</a:t>
            </a:r>
            <a:r>
              <a:rPr lang="en-US" sz="3300" dirty="0" smtClean="0">
                <a:latin typeface="Trebuchet MS" pitchFamily="34" charset="0"/>
              </a:rPr>
              <a:t> size it, and click it to edit.</a:t>
            </a:r>
          </a:p>
          <a:p>
            <a:pPr defTabSz="3227091"/>
            <a:endParaRPr lang="en-US" sz="3300" dirty="0" smtClean="0">
              <a:latin typeface="Trebuchet MS" pitchFamily="34" charset="0"/>
            </a:endParaRPr>
          </a:p>
          <a:p>
            <a:pPr defTabSz="3227091"/>
            <a:r>
              <a:rPr lang="en-US" sz="3300" b="1" dirty="0" smtClean="0">
                <a:solidFill>
                  <a:srgbClr val="FFFF00"/>
                </a:solidFill>
                <a:latin typeface="Trebuchet MS" pitchFamily="34" charset="0"/>
              </a:rPr>
              <a:t>Section Header placeholder</a:t>
            </a:r>
          </a:p>
          <a:p>
            <a:pPr defTabSz="3227091"/>
            <a:r>
              <a:rPr lang="en-US" sz="3300" dirty="0" smtClean="0">
                <a:latin typeface="Trebuchet MS" pitchFamily="34" charset="0"/>
              </a:rPr>
              <a:t>Move</a:t>
            </a:r>
            <a:r>
              <a:rPr lang="en-US" sz="3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227091"/>
            <a:endParaRPr lang="en-US" sz="3300" baseline="0" dirty="0" smtClean="0">
              <a:latin typeface="Trebuchet MS" pitchFamily="34" charset="0"/>
            </a:endParaRPr>
          </a:p>
          <a:p>
            <a:pPr defTabSz="3227091"/>
            <a:endParaRPr lang="en-US" sz="3300" dirty="0" smtClean="0">
              <a:latin typeface="Trebuchet MS" pitchFamily="34" charset="0"/>
            </a:endParaRPr>
          </a:p>
          <a:p>
            <a:pPr defTabSz="3227091"/>
            <a:endParaRPr lang="en-US" sz="3300" b="1" dirty="0" smtClean="0">
              <a:solidFill>
                <a:srgbClr val="FFFF00"/>
              </a:solidFill>
              <a:latin typeface="Trebuchet MS" pitchFamily="34" charset="0"/>
            </a:endParaRPr>
          </a:p>
          <a:p>
            <a:pPr defTabSz="3227091"/>
            <a:r>
              <a:rPr lang="en-US" sz="3300" b="1" dirty="0" smtClean="0">
                <a:solidFill>
                  <a:srgbClr val="FFFF00"/>
                </a:solidFill>
                <a:latin typeface="Trebuchet MS" pitchFamily="34" charset="0"/>
              </a:rPr>
              <a:t>Text placeholder</a:t>
            </a:r>
          </a:p>
          <a:p>
            <a:pPr defTabSz="3227091"/>
            <a:r>
              <a:rPr lang="en-US" sz="3300" baseline="0" dirty="0" smtClean="0">
                <a:latin typeface="Trebuchet MS" pitchFamily="34" charset="0"/>
              </a:rPr>
              <a:t>Move this preformatted text placeholder to the poster to add a new body of text.</a:t>
            </a: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r>
              <a:rPr lang="en-US" sz="3300" b="1" baseline="0" dirty="0" smtClean="0">
                <a:solidFill>
                  <a:srgbClr val="FFFF00"/>
                </a:solidFill>
                <a:latin typeface="Trebuchet MS" pitchFamily="34" charset="0"/>
              </a:rPr>
              <a:t>Picture placeholder</a:t>
            </a:r>
          </a:p>
          <a:p>
            <a:pPr defTabSz="3227091"/>
            <a:r>
              <a:rPr lang="en-US" sz="3300" baseline="0" dirty="0" smtClean="0">
                <a:latin typeface="Trebuchet MS" pitchFamily="34" charset="0"/>
              </a:rPr>
              <a:t>Move this graphic placeholder onto your poster, size it first, and then click it to add a picture to the poster.</a:t>
            </a: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defTabSz="3227091"/>
            <a:endParaRPr lang="en-US" sz="2700" dirty="0" smtClean="0">
              <a:latin typeface="Trebuchet MS" pitchFamily="34" charset="0"/>
            </a:endParaRPr>
          </a:p>
          <a:p>
            <a:pPr algn="ctr"/>
            <a:endParaRPr lang="en-US" sz="2700" b="1" dirty="0" smtClean="0">
              <a:solidFill>
                <a:schemeClr val="bg1"/>
              </a:solidFill>
              <a:latin typeface="Trebuchet MS" pitchFamily="34" charset="0"/>
            </a:endParaRPr>
          </a:p>
          <a:p>
            <a:pPr defTabSz="3227091"/>
            <a:endParaRPr lang="en-US" sz="2700" b="1" dirty="0" smtClean="0">
              <a:solidFill>
                <a:srgbClr val="FFFF00"/>
              </a:solidFill>
              <a:latin typeface="Trebuchet MS" pitchFamily="34" charset="0"/>
            </a:endParaRPr>
          </a:p>
          <a:p>
            <a:pPr algn="ctr"/>
            <a:endParaRPr lang="en-US" sz="3500" b="1" dirty="0">
              <a:latin typeface="Trebuchet MS" pitchFamily="34" charset="0"/>
            </a:endParaRPr>
          </a:p>
        </p:txBody>
      </p:sp>
      <p:sp>
        <p:nvSpPr>
          <p:cNvPr id="7" name="Rectangle 36"/>
          <p:cNvSpPr>
            <a:spLocks noChangeArrowheads="1"/>
          </p:cNvSpPr>
          <p:nvPr/>
        </p:nvSpPr>
        <p:spPr bwMode="auto">
          <a:xfrm>
            <a:off x="0" y="0"/>
            <a:ext cx="21945600" cy="4238244"/>
          </a:xfrm>
          <a:prstGeom prst="rect">
            <a:avLst/>
          </a:prstGeom>
          <a:solidFill>
            <a:schemeClr val="accent5">
              <a:lumMod val="75000"/>
            </a:schemeClr>
          </a:solidFill>
          <a:ln w="9525">
            <a:solidFill>
              <a:schemeClr val="tx1"/>
            </a:solidFill>
            <a:miter lim="800000"/>
            <a:headEnd/>
            <a:tailEnd/>
          </a:ln>
          <a:effectLst/>
        </p:spPr>
        <p:txBody>
          <a:bodyPr wrap="none" lIns="67227" tIns="33613" rIns="67227" bIns="33613" anchor="ctr"/>
          <a:lstStyle/>
          <a:p>
            <a:pPr>
              <a:defRPr/>
            </a:pPr>
            <a:endParaRPr lang="en-US" dirty="0"/>
          </a:p>
        </p:txBody>
      </p:sp>
      <p:sp>
        <p:nvSpPr>
          <p:cNvPr id="9" name="Rectangle 9"/>
          <p:cNvSpPr>
            <a:spLocks noChangeArrowheads="1"/>
          </p:cNvSpPr>
          <p:nvPr/>
        </p:nvSpPr>
        <p:spPr bwMode="auto">
          <a:xfrm>
            <a:off x="0" y="4244724"/>
            <a:ext cx="21945600" cy="152399"/>
          </a:xfrm>
          <a:prstGeom prst="rect">
            <a:avLst/>
          </a:prstGeom>
          <a:solidFill>
            <a:schemeClr val="accent5">
              <a:lumMod val="50000"/>
            </a:schemeClr>
          </a:solidFill>
          <a:ln w="152400">
            <a:noFill/>
            <a:miter lim="800000"/>
            <a:headEnd/>
            <a:tailEnd/>
          </a:ln>
          <a:effectLst/>
        </p:spPr>
        <p:txBody>
          <a:bodyPr wrap="none" lIns="67227" tIns="33613" rIns="67227" bIns="33613" anchor="ctr"/>
          <a:lstStyle/>
          <a:p>
            <a:pPr>
              <a:defRPr/>
            </a:pPr>
            <a:endParaRPr lang="en-US" dirty="0"/>
          </a:p>
        </p:txBody>
      </p:sp>
      <p:sp>
        <p:nvSpPr>
          <p:cNvPr id="10" name="Text Box 14"/>
          <p:cNvSpPr txBox="1">
            <a:spLocks noChangeArrowheads="1"/>
          </p:cNvSpPr>
          <p:nvPr/>
        </p:nvSpPr>
        <p:spPr bwMode="auto">
          <a:xfrm>
            <a:off x="409578" y="32232603"/>
            <a:ext cx="1983102" cy="250490"/>
          </a:xfrm>
          <a:prstGeom prst="rect">
            <a:avLst/>
          </a:prstGeom>
          <a:noFill/>
          <a:ln w="9525">
            <a:noFill/>
            <a:miter lim="800000"/>
            <a:headEnd/>
            <a:tailEnd/>
          </a:ln>
          <a:effectLst/>
        </p:spPr>
        <p:txBody>
          <a:bodyPr wrap="square" lIns="67099" tIns="33543" rIns="67099" bIns="33543">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2011</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461170" y="4875217"/>
            <a:ext cx="10359231" cy="27128785"/>
          </a:xfrm>
          <a:prstGeom prst="rect">
            <a:avLst/>
          </a:prstGeom>
          <a:solidFill>
            <a:srgbClr val="FFFFFF"/>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17" name="Rectangle 33"/>
          <p:cNvSpPr>
            <a:spLocks noChangeArrowheads="1"/>
          </p:cNvSpPr>
          <p:nvPr/>
        </p:nvSpPr>
        <p:spPr bwMode="auto">
          <a:xfrm>
            <a:off x="11125201" y="4875217"/>
            <a:ext cx="10360819" cy="27128785"/>
          </a:xfrm>
          <a:prstGeom prst="rect">
            <a:avLst/>
          </a:prstGeom>
          <a:solidFill>
            <a:srgbClr val="FFFFFF"/>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34" name="Rectangle 33"/>
          <p:cNvSpPr/>
          <p:nvPr/>
        </p:nvSpPr>
        <p:spPr>
          <a:xfrm>
            <a:off x="-10596921" y="22464959"/>
            <a:ext cx="10417646"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28407361" y="15975966"/>
            <a:ext cx="3864079" cy="2324150"/>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1213333" y="12989004"/>
            <a:ext cx="460870" cy="349369"/>
          </a:xfrm>
          <a:prstGeom prst="rect">
            <a:avLst/>
          </a:prstGeom>
          <a:noFill/>
          <a:ln w="9525">
            <a:solidFill>
              <a:schemeClr val="tx1"/>
            </a:solidFill>
            <a:miter lim="800000"/>
            <a:headEnd/>
            <a:tailEnd/>
          </a:ln>
          <a:effectLst/>
        </p:spPr>
      </p:pic>
      <p:sp>
        <p:nvSpPr>
          <p:cNvPr id="44" name="TextBox 43"/>
          <p:cNvSpPr txBox="1"/>
          <p:nvPr/>
        </p:nvSpPr>
        <p:spPr>
          <a:xfrm>
            <a:off x="22281970" y="30288772"/>
            <a:ext cx="7074080" cy="2160763"/>
          </a:xfrm>
          <a:prstGeom prst="rect">
            <a:avLst/>
          </a:prstGeom>
          <a:noFill/>
        </p:spPr>
        <p:txBody>
          <a:bodyPr wrap="square" lIns="67227" tIns="33613" rIns="67227" bIns="33613" rtlCol="0">
            <a:spAutoFit/>
          </a:bodyPr>
          <a:lstStyle/>
          <a:p>
            <a:r>
              <a:rPr lang="en-US" sz="3500" dirty="0" smtClean="0">
                <a:solidFill>
                  <a:schemeClr val="bg1"/>
                </a:solidFill>
              </a:rPr>
              <a:t>© 2011 PosterPresentations.com</a:t>
            </a:r>
            <a:br>
              <a:rPr lang="en-US" sz="3500" dirty="0" smtClean="0">
                <a:solidFill>
                  <a:schemeClr val="bg1"/>
                </a:solidFill>
              </a:rPr>
            </a:br>
            <a:r>
              <a:rPr lang="en-US" sz="3500" dirty="0" smtClean="0">
                <a:solidFill>
                  <a:schemeClr val="bg1"/>
                </a:solidFill>
              </a:rPr>
              <a:t>    </a:t>
            </a:r>
            <a:r>
              <a:rPr lang="en-US" sz="3300" dirty="0" smtClean="0">
                <a:solidFill>
                  <a:schemeClr val="bg1"/>
                </a:solidFill>
              </a:rPr>
              <a:t>2117 Fourth Street ,</a:t>
            </a:r>
            <a:r>
              <a:rPr lang="en-US" sz="3300" baseline="0" dirty="0" smtClean="0">
                <a:solidFill>
                  <a:schemeClr val="bg1"/>
                </a:solidFill>
              </a:rPr>
              <a:t> Unit C</a:t>
            </a:r>
            <a:br>
              <a:rPr lang="en-US" sz="3300" baseline="0" dirty="0" smtClean="0">
                <a:solidFill>
                  <a:schemeClr val="bg1"/>
                </a:solidFill>
              </a:rPr>
            </a:br>
            <a:r>
              <a:rPr lang="en-US" sz="3300" baseline="0" dirty="0" smtClean="0">
                <a:solidFill>
                  <a:schemeClr val="bg1"/>
                </a:solidFill>
              </a:rPr>
              <a:t>    Berkeley CA 94710</a:t>
            </a:r>
            <a:br>
              <a:rPr lang="en-US" sz="3300" baseline="0" dirty="0" smtClean="0">
                <a:solidFill>
                  <a:schemeClr val="bg1"/>
                </a:solidFill>
              </a:rPr>
            </a:br>
            <a:r>
              <a:rPr lang="en-US" sz="3300" baseline="0" dirty="0" smtClean="0">
                <a:solidFill>
                  <a:schemeClr val="bg1"/>
                </a:solidFill>
              </a:rPr>
              <a:t>    </a:t>
            </a:r>
            <a:r>
              <a:rPr lang="en-US" sz="3300" b="1" baseline="0" dirty="0" smtClean="0">
                <a:solidFill>
                  <a:srgbClr val="FFFF00"/>
                </a:solidFill>
              </a:rPr>
              <a:t>posterpresenter@gmail.com</a:t>
            </a:r>
            <a:endParaRPr lang="en-US" sz="3500" b="1" dirty="0">
              <a:solidFill>
                <a:srgbClr val="FFFF00"/>
              </a:solidFill>
            </a:endParaRPr>
          </a:p>
        </p:txBody>
      </p:sp>
      <p:grpSp>
        <p:nvGrpSpPr>
          <p:cNvPr id="40" name="Group 39"/>
          <p:cNvGrpSpPr/>
          <p:nvPr/>
        </p:nvGrpSpPr>
        <p:grpSpPr>
          <a:xfrm>
            <a:off x="-10236737" y="31366289"/>
            <a:ext cx="9750964" cy="1263498"/>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4"/>
              <a:ext cx="8671188" cy="765116"/>
            </a:xfrm>
            <a:prstGeom prst="rect">
              <a:avLst/>
            </a:prstGeom>
            <a:noFill/>
          </p:spPr>
          <p:txBody>
            <a:bodyPr wrap="square" rtlCol="0">
              <a:spAutoFit/>
            </a:bodyPr>
            <a:lstStyle/>
            <a:p>
              <a:r>
                <a:rPr lang="en-US" sz="2500" dirty="0" smtClean="0">
                  <a:solidFill>
                    <a:schemeClr val="tx2"/>
                  </a:solidFill>
                  <a:latin typeface="Trebuchet MS" pitchFamily="34" charset="0"/>
                </a:rPr>
                <a:t>Student</a:t>
              </a:r>
              <a:r>
                <a:rPr lang="en-US" sz="2500" baseline="0" dirty="0" smtClean="0">
                  <a:solidFill>
                    <a:schemeClr val="tx2"/>
                  </a:solidFill>
                  <a:latin typeface="Trebuchet MS" pitchFamily="34" charset="0"/>
                </a:rPr>
                <a:t> discounts are available on our </a:t>
              </a:r>
              <a:r>
                <a:rPr lang="en-US" sz="2500" baseline="0" dirty="0" err="1" smtClean="0">
                  <a:solidFill>
                    <a:schemeClr val="tx2"/>
                  </a:solidFill>
                  <a:latin typeface="Trebuchet MS" pitchFamily="34" charset="0"/>
                </a:rPr>
                <a:t>Facebook</a:t>
              </a:r>
              <a:r>
                <a:rPr lang="en-US" sz="2500" baseline="0" dirty="0" smtClean="0">
                  <a:solidFill>
                    <a:schemeClr val="tx2"/>
                  </a:solidFill>
                  <a:latin typeface="Trebuchet MS" pitchFamily="34" charset="0"/>
                </a:rPr>
                <a:t> page.</a:t>
              </a:r>
              <a:br>
                <a:rPr lang="en-US" sz="2500" baseline="0" dirty="0" smtClean="0">
                  <a:solidFill>
                    <a:schemeClr val="tx2"/>
                  </a:solidFill>
                  <a:latin typeface="Trebuchet MS" pitchFamily="34" charset="0"/>
                </a:rPr>
              </a:br>
              <a:r>
                <a:rPr lang="en-US" sz="2500" baseline="0" dirty="0" smtClean="0">
                  <a:solidFill>
                    <a:schemeClr val="tx2"/>
                  </a:solidFill>
                  <a:latin typeface="Trebuchet MS" pitchFamily="34" charset="0"/>
                </a:rPr>
                <a:t>Go to </a:t>
              </a:r>
              <a:r>
                <a:rPr lang="en-US" sz="2500" u="sng" baseline="0" dirty="0" smtClean="0">
                  <a:solidFill>
                    <a:schemeClr val="tx2"/>
                  </a:solidFill>
                  <a:latin typeface="Trebuchet MS" pitchFamily="34" charset="0"/>
                </a:rPr>
                <a:t>PosterPresentations.com</a:t>
              </a:r>
              <a:r>
                <a:rPr lang="en-US" sz="2500" baseline="0" dirty="0" smtClean="0">
                  <a:solidFill>
                    <a:schemeClr val="tx2"/>
                  </a:solidFill>
                  <a:latin typeface="Trebuchet MS" pitchFamily="34" charset="0"/>
                </a:rPr>
                <a:t> and click on the FB icon. </a:t>
              </a:r>
              <a:endParaRPr lang="en-US" sz="2500" dirty="0">
                <a:solidFill>
                  <a:schemeClr val="tx2"/>
                </a:solidFill>
                <a:latin typeface="Trebuchet MS" pitchFamily="34" charset="0"/>
              </a:endParaRPr>
            </a:p>
          </p:txBody>
        </p:sp>
      </p:grpSp>
      <p:cxnSp>
        <p:nvCxnSpPr>
          <p:cNvPr id="43" name="Straight Connector 42"/>
          <p:cNvCxnSpPr/>
          <p:nvPr/>
        </p:nvCxnSpPr>
        <p:spPr>
          <a:xfrm>
            <a:off x="22111066" y="29857196"/>
            <a:ext cx="10436153" cy="3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575270" y="11917898"/>
            <a:ext cx="10408120" cy="33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117489" y="4875217"/>
            <a:ext cx="10429728"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3226858" rtl="0" eaLnBrk="1" latinLnBrk="0" hangingPunct="1">
        <a:spcBef>
          <a:spcPct val="0"/>
        </a:spcBef>
        <a:buNone/>
        <a:defRPr sz="6400" kern="1200">
          <a:solidFill>
            <a:schemeClr val="bg1"/>
          </a:solidFill>
          <a:latin typeface="Trebuchet MS" pitchFamily="34" charset="0"/>
          <a:ea typeface="+mj-ea"/>
          <a:cs typeface="+mj-cs"/>
        </a:defRPr>
      </a:lvl1pPr>
    </p:titleStyle>
    <p:bodyStyle>
      <a:lvl1pPr marL="1210072" indent="-1210072" algn="l" defTabSz="3226858" rtl="0" eaLnBrk="1" latinLnBrk="0" hangingPunct="1">
        <a:spcBef>
          <a:spcPct val="20000"/>
        </a:spcBef>
        <a:buFont typeface="Arial" pitchFamily="34" charset="0"/>
        <a:buChar char="•"/>
        <a:defRPr sz="11300" kern="1200">
          <a:solidFill>
            <a:schemeClr val="tx1"/>
          </a:solidFill>
          <a:latin typeface="+mn-lt"/>
          <a:ea typeface="+mn-ea"/>
          <a:cs typeface="+mn-cs"/>
        </a:defRPr>
      </a:lvl1pPr>
      <a:lvl2pPr marL="2621822" indent="-1008393" algn="l" defTabSz="3226858" rtl="0" eaLnBrk="1" latinLnBrk="0" hangingPunct="1">
        <a:spcBef>
          <a:spcPct val="20000"/>
        </a:spcBef>
        <a:buFont typeface="Arial" pitchFamily="34" charset="0"/>
        <a:buChar char="–"/>
        <a:defRPr sz="9900" kern="1200">
          <a:solidFill>
            <a:schemeClr val="tx1"/>
          </a:solidFill>
          <a:latin typeface="+mn-lt"/>
          <a:ea typeface="+mn-ea"/>
          <a:cs typeface="+mn-cs"/>
        </a:defRPr>
      </a:lvl2pPr>
      <a:lvl3pPr marL="4033573" indent="-806715" algn="l" defTabSz="3226858" rtl="0" eaLnBrk="1" latinLnBrk="0" hangingPunct="1">
        <a:spcBef>
          <a:spcPct val="20000"/>
        </a:spcBef>
        <a:buFont typeface="Arial" pitchFamily="34" charset="0"/>
        <a:buChar char="•"/>
        <a:defRPr sz="8500" kern="1200">
          <a:solidFill>
            <a:schemeClr val="tx1"/>
          </a:solidFill>
          <a:latin typeface="+mn-lt"/>
          <a:ea typeface="+mn-ea"/>
          <a:cs typeface="+mn-cs"/>
        </a:defRPr>
      </a:lvl3pPr>
      <a:lvl4pPr marL="5647002"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4pPr>
      <a:lvl5pPr marL="7260430"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5pPr>
      <a:lvl6pPr marL="8873859"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48728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0071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714145"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1945600" cy="4800600"/>
          </a:xfrm>
          <a:prstGeom prst="rect">
            <a:avLst/>
          </a:prstGeom>
          <a:solidFill>
            <a:schemeClr val="accent5">
              <a:lumMod val="75000"/>
            </a:schemeClr>
          </a:solidFill>
          <a:ln w="9525">
            <a:solidFill>
              <a:schemeClr val="tx1"/>
            </a:solidFill>
            <a:miter lim="800000"/>
            <a:headEnd/>
            <a:tailEnd/>
          </a:ln>
          <a:effectLst/>
        </p:spPr>
        <p:txBody>
          <a:bodyPr wrap="none" lIns="67227" tIns="33613" rIns="67227" bIns="33613" anchor="ctr"/>
          <a:lstStyle/>
          <a:p>
            <a:pPr>
              <a:defRPr/>
            </a:pPr>
            <a:endParaRPr lang="en-US" dirty="0"/>
          </a:p>
        </p:txBody>
      </p:sp>
      <p:sp>
        <p:nvSpPr>
          <p:cNvPr id="8" name="Rectangle 33"/>
          <p:cNvSpPr>
            <a:spLocks noChangeArrowheads="1"/>
          </p:cNvSpPr>
          <p:nvPr/>
        </p:nvSpPr>
        <p:spPr bwMode="auto">
          <a:xfrm>
            <a:off x="457201" y="5257802"/>
            <a:ext cx="21028818" cy="26746200"/>
          </a:xfrm>
          <a:prstGeom prst="rect">
            <a:avLst/>
          </a:prstGeom>
          <a:solidFill>
            <a:schemeClr val="bg1"/>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9" name="Rectangle 9"/>
          <p:cNvSpPr>
            <a:spLocks noChangeArrowheads="1"/>
          </p:cNvSpPr>
          <p:nvPr/>
        </p:nvSpPr>
        <p:spPr bwMode="auto">
          <a:xfrm>
            <a:off x="0" y="4805365"/>
            <a:ext cx="21945600" cy="152399"/>
          </a:xfrm>
          <a:prstGeom prst="rect">
            <a:avLst/>
          </a:prstGeom>
          <a:solidFill>
            <a:schemeClr val="accent5">
              <a:lumMod val="50000"/>
            </a:schemeClr>
          </a:solidFill>
          <a:ln w="152400">
            <a:noFill/>
            <a:miter lim="800000"/>
            <a:headEnd/>
            <a:tailEnd/>
          </a:ln>
          <a:effectLst/>
        </p:spPr>
        <p:txBody>
          <a:bodyPr wrap="none" lIns="67227" tIns="33613" rIns="67227" bIns="33613" anchor="ctr"/>
          <a:lstStyle/>
          <a:p>
            <a:pPr>
              <a:defRPr/>
            </a:pPr>
            <a:endParaRPr lang="en-US" dirty="0"/>
          </a:p>
        </p:txBody>
      </p:sp>
      <p:sp>
        <p:nvSpPr>
          <p:cNvPr id="10" name="Text Box 14"/>
          <p:cNvSpPr txBox="1">
            <a:spLocks noChangeArrowheads="1"/>
          </p:cNvSpPr>
          <p:nvPr/>
        </p:nvSpPr>
        <p:spPr bwMode="auto">
          <a:xfrm>
            <a:off x="409578" y="32232603"/>
            <a:ext cx="1257300" cy="331511"/>
          </a:xfrm>
          <a:prstGeom prst="rect">
            <a:avLst/>
          </a:prstGeom>
          <a:noFill/>
          <a:ln w="9525">
            <a:noFill/>
            <a:miter lim="800000"/>
            <a:headEnd/>
            <a:tailEnd/>
          </a:ln>
          <a:effectLst/>
        </p:spPr>
        <p:txBody>
          <a:bodyPr lIns="67099" tIns="33543" rIns="67099" bIns="33543">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2011</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22" name="Rectangle 21"/>
          <p:cNvSpPr/>
          <p:nvPr/>
        </p:nvSpPr>
        <p:spPr>
          <a:xfrm>
            <a:off x="-10529410" y="-19596"/>
            <a:ext cx="10353448"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3227091"/>
            <a:r>
              <a:rPr lang="en-US" sz="3300" dirty="0" smtClean="0">
                <a:latin typeface="Trebuchet MS" pitchFamily="34" charset="0"/>
              </a:rPr>
              <a:t>This PowerPoint</a:t>
            </a:r>
            <a:r>
              <a:rPr lang="en-US" sz="3300" baseline="0" dirty="0" smtClean="0">
                <a:latin typeface="Trebuchet MS" pitchFamily="34" charset="0"/>
              </a:rPr>
              <a:t> </a:t>
            </a:r>
            <a:r>
              <a:rPr lang="en-US" sz="3300" dirty="0" smtClean="0">
                <a:latin typeface="Trebuchet MS" pitchFamily="34" charset="0"/>
              </a:rPr>
              <a:t>2007 template produces</a:t>
            </a:r>
            <a:r>
              <a:rPr lang="en-US" sz="3300" baseline="0" dirty="0" smtClean="0">
                <a:latin typeface="Trebuchet MS" pitchFamily="34" charset="0"/>
              </a:rPr>
              <a:t> </a:t>
            </a:r>
            <a:r>
              <a:rPr lang="en-US" sz="3300" smtClean="0">
                <a:latin typeface="Trebuchet MS" pitchFamily="34" charset="0"/>
              </a:rPr>
              <a:t>a 100cm </a:t>
            </a:r>
            <a:r>
              <a:rPr lang="en-US" sz="3300" baseline="0" smtClean="0">
                <a:latin typeface="Trebuchet MS" pitchFamily="34" charset="0"/>
              </a:rPr>
              <a:t>x 140cm</a:t>
            </a:r>
            <a:r>
              <a:rPr lang="en-US" sz="3300" smtClean="0">
                <a:latin typeface="Trebuchet MS" pitchFamily="34" charset="0"/>
              </a:rPr>
              <a:t> </a:t>
            </a:r>
            <a:r>
              <a:rPr lang="en-US" sz="3300" dirty="0" smtClean="0">
                <a:latin typeface="Trebuchet MS" pitchFamily="34" charset="0"/>
              </a:rPr>
              <a:t>professional  poster. It</a:t>
            </a:r>
            <a:r>
              <a:rPr lang="en-US" sz="3300" baseline="0" dirty="0" smtClean="0">
                <a:latin typeface="Trebuchet MS" pitchFamily="34" charset="0"/>
              </a:rPr>
              <a:t> </a:t>
            </a:r>
            <a:r>
              <a:rPr lang="en-US" sz="3300" dirty="0" smtClean="0">
                <a:latin typeface="Trebuchet MS" pitchFamily="34" charset="0"/>
              </a:rPr>
              <a:t>will save you valuable time placing titles, subtitles,</a:t>
            </a:r>
            <a:r>
              <a:rPr lang="en-US" sz="3300" baseline="0" dirty="0" smtClean="0">
                <a:latin typeface="Trebuchet MS" pitchFamily="34" charset="0"/>
              </a:rPr>
              <a:t> text, and graphics</a:t>
            </a:r>
            <a:r>
              <a:rPr lang="en-US" sz="3300" dirty="0" smtClean="0">
                <a:latin typeface="Trebuchet MS" pitchFamily="34" charset="0"/>
              </a:rPr>
              <a:t>. </a:t>
            </a:r>
          </a:p>
          <a:p>
            <a:pPr defTabSz="3227091"/>
            <a:endParaRPr lang="en-US" sz="3300" dirty="0" smtClean="0">
              <a:latin typeface="Trebuchet MS" pitchFamily="34" charset="0"/>
            </a:endParaRPr>
          </a:p>
          <a:p>
            <a:pPr defTabSz="3227091"/>
            <a:r>
              <a:rPr lang="en-US" sz="3300" dirty="0" smtClean="0">
                <a:latin typeface="Trebuchet MS" pitchFamily="34" charset="0"/>
              </a:rPr>
              <a:t>Use it to create your presentation. Then send</a:t>
            </a:r>
            <a:r>
              <a:rPr lang="en-US" sz="3300" baseline="0" dirty="0" smtClean="0">
                <a:latin typeface="Trebuchet MS" pitchFamily="34" charset="0"/>
              </a:rPr>
              <a:t> it </a:t>
            </a:r>
            <a:r>
              <a:rPr lang="en-US" sz="3300" dirty="0" smtClean="0">
                <a:latin typeface="Trebuchet MS" pitchFamily="34" charset="0"/>
              </a:rPr>
              <a:t>to </a:t>
            </a:r>
            <a:r>
              <a:rPr lang="en-US" sz="3300" b="1" dirty="0" smtClean="0">
                <a:latin typeface="Trebuchet MS" pitchFamily="34" charset="0"/>
              </a:rPr>
              <a:t>PosterPresentations.com</a:t>
            </a:r>
            <a:r>
              <a:rPr lang="en-US" sz="3300" dirty="0" smtClean="0">
                <a:latin typeface="Trebuchet MS" pitchFamily="34" charset="0"/>
              </a:rPr>
              <a:t> for premium quality, same day affordable printing.</a:t>
            </a:r>
            <a:br>
              <a:rPr lang="en-US" sz="3300" dirty="0" smtClean="0">
                <a:latin typeface="Trebuchet MS" pitchFamily="34" charset="0"/>
              </a:rPr>
            </a:br>
            <a:endParaRPr lang="en-US" sz="3300" dirty="0" smtClean="0">
              <a:latin typeface="Trebuchet MS" pitchFamily="34" charset="0"/>
            </a:endParaRPr>
          </a:p>
          <a:p>
            <a:pPr defTabSz="3227091"/>
            <a:r>
              <a:rPr lang="en-US" sz="3300" dirty="0" smtClean="0">
                <a:latin typeface="Trebuchet MS" pitchFamily="34" charset="0"/>
              </a:rPr>
              <a:t>We provide a series of </a:t>
            </a:r>
            <a:r>
              <a:rPr lang="en-US" sz="3300" b="1" dirty="0" smtClean="0">
                <a:latin typeface="Trebuchet MS" pitchFamily="34" charset="0"/>
              </a:rPr>
              <a:t>online tutorials</a:t>
            </a:r>
            <a:r>
              <a:rPr lang="en-US" sz="3300" dirty="0" smtClean="0">
                <a:latin typeface="Trebuchet MS" pitchFamily="34" charset="0"/>
              </a:rPr>
              <a:t> that will guide you through the poster design process and answer your poster production questions. </a:t>
            </a:r>
          </a:p>
          <a:p>
            <a:pPr defTabSz="3227091"/>
            <a:endParaRPr lang="en-US" sz="3300" dirty="0" smtClean="0">
              <a:latin typeface="Trebuchet MS" pitchFamily="34" charset="0"/>
            </a:endParaRPr>
          </a:p>
          <a:p>
            <a:pPr defTabSz="3227091"/>
            <a:r>
              <a:rPr lang="en-US" sz="3300" dirty="0" smtClean="0">
                <a:latin typeface="Trebuchet MS" pitchFamily="34" charset="0"/>
              </a:rPr>
              <a:t>View our online</a:t>
            </a:r>
            <a:r>
              <a:rPr lang="en-US" sz="3300" baseline="0" dirty="0" smtClean="0">
                <a:latin typeface="Trebuchet MS" pitchFamily="34" charset="0"/>
              </a:rPr>
              <a:t> tutorials at:</a:t>
            </a:r>
            <a:r>
              <a:rPr lang="en-US" sz="3300" dirty="0" smtClean="0">
                <a:latin typeface="Trebuchet MS" pitchFamily="34" charset="0"/>
              </a:rPr>
              <a:t/>
            </a:r>
            <a:br>
              <a:rPr lang="en-US" sz="3300" dirty="0" smtClean="0">
                <a:latin typeface="Trebuchet MS" pitchFamily="34" charset="0"/>
              </a:rPr>
            </a:br>
            <a:r>
              <a:rPr lang="en-US" sz="3300" dirty="0" smtClean="0">
                <a:solidFill>
                  <a:srgbClr val="FFFF00"/>
                </a:solidFill>
                <a:latin typeface="Trebuchet MS" pitchFamily="34" charset="0"/>
              </a:rPr>
              <a:t> http://bit.ly/Poster_creation_help </a:t>
            </a:r>
            <a:r>
              <a:rPr lang="en-US" sz="3300" dirty="0" smtClean="0">
                <a:latin typeface="Trebuchet MS" pitchFamily="34" charset="0"/>
              </a:rPr>
              <a:t/>
            </a:r>
            <a:br>
              <a:rPr lang="en-US" sz="3300" dirty="0" smtClean="0">
                <a:latin typeface="Trebuchet MS" pitchFamily="34" charset="0"/>
              </a:rPr>
            </a:br>
            <a:r>
              <a:rPr lang="en-US" sz="3300" dirty="0" smtClean="0">
                <a:latin typeface="Trebuchet MS" pitchFamily="34" charset="0"/>
              </a:rPr>
              <a:t>(copy</a:t>
            </a:r>
            <a:r>
              <a:rPr lang="en-US" sz="3300" baseline="0" dirty="0" smtClean="0">
                <a:latin typeface="Trebuchet MS" pitchFamily="34" charset="0"/>
              </a:rPr>
              <a:t> and paste the link into your web browser).</a:t>
            </a:r>
          </a:p>
          <a:p>
            <a:pPr defTabSz="3227091"/>
            <a:endParaRPr lang="en-US" sz="3300" dirty="0" smtClean="0">
              <a:latin typeface="Trebuchet MS" pitchFamily="34" charset="0"/>
            </a:endParaRPr>
          </a:p>
          <a:p>
            <a:pPr defTabSz="3227091"/>
            <a:r>
              <a:rPr lang="en-US" sz="3300" dirty="0" smtClean="0">
                <a:latin typeface="Trebuchet MS" pitchFamily="34" charset="0"/>
              </a:rPr>
              <a:t>For assistance and to order your printed poster</a:t>
            </a:r>
            <a:r>
              <a:rPr lang="en-US" sz="3300" dirty="0" smtClean="0">
                <a:solidFill>
                  <a:schemeClr val="bg1"/>
                </a:solidFill>
                <a:latin typeface="Trebuchet MS" pitchFamily="34" charset="0"/>
              </a:rPr>
              <a:t> call </a:t>
            </a:r>
            <a:r>
              <a:rPr lang="en-US" sz="3300" b="1" dirty="0" smtClean="0">
                <a:solidFill>
                  <a:srgbClr val="FFFF00"/>
                </a:solidFill>
                <a:latin typeface="Trebuchet MS" pitchFamily="34" charset="0"/>
              </a:rPr>
              <a:t>PosterPresentations.com</a:t>
            </a:r>
            <a:r>
              <a:rPr lang="en-US" sz="3300" dirty="0" smtClean="0">
                <a:solidFill>
                  <a:srgbClr val="FFFF00"/>
                </a:solidFill>
                <a:latin typeface="Trebuchet MS" pitchFamily="34" charset="0"/>
              </a:rPr>
              <a:t> </a:t>
            </a:r>
            <a:r>
              <a:rPr lang="en-US" sz="3300" dirty="0" smtClean="0">
                <a:latin typeface="Trebuchet MS" pitchFamily="34" charset="0"/>
              </a:rPr>
              <a:t>at </a:t>
            </a:r>
            <a:r>
              <a:rPr lang="en-US" sz="3900" b="1" dirty="0" smtClean="0">
                <a:solidFill>
                  <a:srgbClr val="FFFF00"/>
                </a:solidFill>
                <a:latin typeface="Trebuchet MS" pitchFamily="34" charset="0"/>
              </a:rPr>
              <a:t>1.866.649.3004</a:t>
            </a:r>
          </a:p>
          <a:p>
            <a:pPr defTabSz="3227091"/>
            <a:endParaRPr lang="en-US" sz="39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700" b="1" dirty="0" smtClean="0">
              <a:solidFill>
                <a:schemeClr val="bg1"/>
              </a:solidFill>
              <a:latin typeface="Trebuchet MS" pitchFamily="34" charset="0"/>
            </a:endParaRPr>
          </a:p>
          <a:p>
            <a:pPr defTabSz="3227091"/>
            <a:r>
              <a:rPr lang="en-US" sz="3300" dirty="0" smtClean="0">
                <a:latin typeface="Trebuchet MS" pitchFamily="34" charset="0"/>
              </a:rPr>
              <a:t>Use the placeholders provided below to add new elements to your poster:</a:t>
            </a:r>
            <a:r>
              <a:rPr lang="en-US" sz="3300" baseline="0" dirty="0" smtClean="0">
                <a:latin typeface="Trebuchet MS" pitchFamily="34" charset="0"/>
              </a:rPr>
              <a:t> </a:t>
            </a:r>
            <a:r>
              <a:rPr lang="en-US" sz="3300" dirty="0" smtClean="0">
                <a:latin typeface="Trebuchet MS" pitchFamily="34" charset="0"/>
              </a:rPr>
              <a:t>Drag a placeholder onto the</a:t>
            </a:r>
            <a:r>
              <a:rPr lang="en-US" sz="3300" baseline="0" dirty="0" smtClean="0">
                <a:latin typeface="Trebuchet MS" pitchFamily="34" charset="0"/>
              </a:rPr>
              <a:t> poster area,</a:t>
            </a:r>
            <a:r>
              <a:rPr lang="en-US" sz="3300" dirty="0" smtClean="0">
                <a:latin typeface="Trebuchet MS" pitchFamily="34" charset="0"/>
              </a:rPr>
              <a:t> size it, and click it to edit.</a:t>
            </a:r>
          </a:p>
          <a:p>
            <a:pPr defTabSz="3227091"/>
            <a:endParaRPr lang="en-US" sz="3300" dirty="0" smtClean="0">
              <a:latin typeface="Trebuchet MS" pitchFamily="34" charset="0"/>
            </a:endParaRPr>
          </a:p>
          <a:p>
            <a:pPr defTabSz="3227091"/>
            <a:r>
              <a:rPr lang="en-US" sz="3300" b="1" dirty="0" smtClean="0">
                <a:solidFill>
                  <a:srgbClr val="FFFF00"/>
                </a:solidFill>
                <a:latin typeface="Trebuchet MS" pitchFamily="34" charset="0"/>
              </a:rPr>
              <a:t>Section Header placeholder</a:t>
            </a:r>
          </a:p>
          <a:p>
            <a:pPr defTabSz="3227091"/>
            <a:r>
              <a:rPr lang="en-US" sz="3300" dirty="0" smtClean="0">
                <a:latin typeface="Trebuchet MS" pitchFamily="34" charset="0"/>
              </a:rPr>
              <a:t>Move</a:t>
            </a:r>
            <a:r>
              <a:rPr lang="en-US" sz="3300" baseline="0" dirty="0" smtClean="0">
                <a:latin typeface="Trebuchet MS" pitchFamily="34" charset="0"/>
              </a:rPr>
              <a:t> this preformatted section header placeholder to the poster area to add another section header. Use section headers to separate topics or concepts within your presentation. </a:t>
            </a:r>
            <a:endParaRPr lang="el-GR" sz="3300" baseline="0" dirty="0" smtClean="0">
              <a:latin typeface="Trebuchet MS" pitchFamily="34" charset="0"/>
            </a:endParaRPr>
          </a:p>
          <a:p>
            <a:pPr defTabSz="3227091"/>
            <a:endParaRPr lang="el-GR"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dirty="0" smtClean="0">
              <a:latin typeface="Trebuchet MS" pitchFamily="34" charset="0"/>
            </a:endParaRPr>
          </a:p>
          <a:p>
            <a:pPr defTabSz="3227091"/>
            <a:endParaRPr lang="en-US" sz="3300" b="1" dirty="0" smtClean="0">
              <a:solidFill>
                <a:srgbClr val="FFFF00"/>
              </a:solidFill>
              <a:latin typeface="Trebuchet MS" pitchFamily="34" charset="0"/>
            </a:endParaRPr>
          </a:p>
          <a:p>
            <a:pPr defTabSz="3227091"/>
            <a:r>
              <a:rPr lang="en-US" sz="3300" b="1" dirty="0" smtClean="0">
                <a:solidFill>
                  <a:srgbClr val="FFFF00"/>
                </a:solidFill>
                <a:latin typeface="Trebuchet MS" pitchFamily="34" charset="0"/>
              </a:rPr>
              <a:t>Text placeholder</a:t>
            </a:r>
          </a:p>
          <a:p>
            <a:pPr defTabSz="3227091"/>
            <a:r>
              <a:rPr lang="en-US" sz="3300" baseline="0" dirty="0" smtClean="0">
                <a:latin typeface="Trebuchet MS" pitchFamily="34" charset="0"/>
              </a:rPr>
              <a:t>Move this preformatted text placeholder to the poster to add a new body of text.</a:t>
            </a:r>
            <a:endParaRPr lang="el-GR" sz="3300" baseline="0" dirty="0" smtClean="0">
              <a:latin typeface="Trebuchet MS" pitchFamily="34" charset="0"/>
            </a:endParaRPr>
          </a:p>
          <a:p>
            <a:pPr defTabSz="3227091"/>
            <a:endParaRPr lang="el-GR"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1" baseline="0" dirty="0" smtClean="0">
              <a:solidFill>
                <a:srgbClr val="FFFF00"/>
              </a:solidFill>
              <a:latin typeface="Trebuchet MS" pitchFamily="34" charset="0"/>
            </a:endParaRPr>
          </a:p>
          <a:p>
            <a:pPr defTabSz="3227091"/>
            <a:r>
              <a:rPr lang="en-US" sz="3300" b="1" baseline="0" dirty="0" smtClean="0">
                <a:solidFill>
                  <a:srgbClr val="FFFF00"/>
                </a:solidFill>
                <a:latin typeface="Trebuchet MS" pitchFamily="34" charset="0"/>
              </a:rPr>
              <a:t>Picture placeholder</a:t>
            </a:r>
          </a:p>
          <a:p>
            <a:pPr defTabSz="3227091"/>
            <a:r>
              <a:rPr lang="en-US" sz="3300" baseline="0" dirty="0" smtClean="0">
                <a:latin typeface="Trebuchet MS" pitchFamily="34" charset="0"/>
              </a:rPr>
              <a:t>Move this graphic placeholder onto your poster, size it first, and then click it to add a picture to the poster.</a:t>
            </a: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defTabSz="3227091"/>
            <a:endParaRPr lang="en-US" sz="2700" dirty="0" smtClean="0">
              <a:latin typeface="Trebuchet MS" pitchFamily="34" charset="0"/>
            </a:endParaRPr>
          </a:p>
          <a:p>
            <a:pPr algn="ctr"/>
            <a:endParaRPr lang="en-US" sz="2700" b="1" dirty="0" smtClean="0">
              <a:solidFill>
                <a:schemeClr val="bg1"/>
              </a:solidFill>
              <a:latin typeface="Trebuchet MS" pitchFamily="34" charset="0"/>
            </a:endParaRPr>
          </a:p>
          <a:p>
            <a:pPr defTabSz="3227091"/>
            <a:endParaRPr lang="en-US" sz="2700" b="1" dirty="0" smtClean="0">
              <a:solidFill>
                <a:srgbClr val="FFFF00"/>
              </a:solidFill>
              <a:latin typeface="Trebuchet MS" pitchFamily="34" charset="0"/>
            </a:endParaRPr>
          </a:p>
          <a:p>
            <a:pPr algn="ctr"/>
            <a:endParaRPr lang="en-US" sz="3500" b="1" dirty="0">
              <a:latin typeface="Trebuchet MS" pitchFamily="34" charset="0"/>
            </a:endParaRPr>
          </a:p>
        </p:txBody>
      </p:sp>
      <p:sp>
        <p:nvSpPr>
          <p:cNvPr id="23" name="Rectangle 22"/>
          <p:cNvSpPr/>
          <p:nvPr/>
        </p:nvSpPr>
        <p:spPr>
          <a:xfrm>
            <a:off x="-10529410" y="23684596"/>
            <a:ext cx="10353448"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cxnSp>
        <p:nvCxnSpPr>
          <p:cNvPr id="45" name="Straight Connector 44"/>
          <p:cNvCxnSpPr/>
          <p:nvPr/>
        </p:nvCxnSpPr>
        <p:spPr>
          <a:xfrm>
            <a:off x="-10553780" y="11813547"/>
            <a:ext cx="10408120" cy="33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82731" y="22521595"/>
            <a:ext cx="5025231"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grpSp>
        <p:nvGrpSpPr>
          <p:cNvPr id="20" name="Group 19"/>
          <p:cNvGrpSpPr/>
          <p:nvPr/>
        </p:nvGrpSpPr>
        <p:grpSpPr>
          <a:xfrm>
            <a:off x="-10236737" y="31328705"/>
            <a:ext cx="9750964" cy="1263498"/>
            <a:chOff x="44242388" y="28054064"/>
            <a:chExt cx="9771398" cy="1090621"/>
          </a:xfrm>
        </p:grpSpPr>
        <p:sp>
          <p:nvSpPr>
            <p:cNvPr id="27" name="Rounded Rectangle 2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68327" y="28152425"/>
              <a:ext cx="914400" cy="914400"/>
            </a:xfrm>
            <a:prstGeom prst="rect">
              <a:avLst/>
            </a:prstGeom>
            <a:noFill/>
          </p:spPr>
        </p:pic>
        <p:sp>
          <p:nvSpPr>
            <p:cNvPr id="29" name="TextBox 28"/>
            <p:cNvSpPr txBox="1"/>
            <p:nvPr userDrawn="1"/>
          </p:nvSpPr>
          <p:spPr>
            <a:xfrm>
              <a:off x="45342598" y="28244014"/>
              <a:ext cx="8671188" cy="765116"/>
            </a:xfrm>
            <a:prstGeom prst="rect">
              <a:avLst/>
            </a:prstGeom>
            <a:noFill/>
          </p:spPr>
          <p:txBody>
            <a:bodyPr wrap="square" rtlCol="0">
              <a:spAutoFit/>
            </a:bodyPr>
            <a:lstStyle/>
            <a:p>
              <a:r>
                <a:rPr lang="en-US" sz="2500" dirty="0" smtClean="0">
                  <a:solidFill>
                    <a:schemeClr val="tx2"/>
                  </a:solidFill>
                  <a:latin typeface="Trebuchet MS" pitchFamily="34" charset="0"/>
                </a:rPr>
                <a:t>Student</a:t>
              </a:r>
              <a:r>
                <a:rPr lang="en-US" sz="2500" baseline="0" dirty="0" smtClean="0">
                  <a:solidFill>
                    <a:schemeClr val="tx2"/>
                  </a:solidFill>
                  <a:latin typeface="Trebuchet MS" pitchFamily="34" charset="0"/>
                </a:rPr>
                <a:t> discounts are available on our </a:t>
              </a:r>
              <a:r>
                <a:rPr lang="en-US" sz="2500" baseline="0" dirty="0" err="1" smtClean="0">
                  <a:solidFill>
                    <a:schemeClr val="tx2"/>
                  </a:solidFill>
                  <a:latin typeface="Trebuchet MS" pitchFamily="34" charset="0"/>
                </a:rPr>
                <a:t>Facebook</a:t>
              </a:r>
              <a:r>
                <a:rPr lang="en-US" sz="2500" baseline="0" dirty="0" smtClean="0">
                  <a:solidFill>
                    <a:schemeClr val="tx2"/>
                  </a:solidFill>
                  <a:latin typeface="Trebuchet MS" pitchFamily="34" charset="0"/>
                </a:rPr>
                <a:t> page.</a:t>
              </a:r>
              <a:br>
                <a:rPr lang="en-US" sz="2500" baseline="0" dirty="0" smtClean="0">
                  <a:solidFill>
                    <a:schemeClr val="tx2"/>
                  </a:solidFill>
                  <a:latin typeface="Trebuchet MS" pitchFamily="34" charset="0"/>
                </a:rPr>
              </a:br>
              <a:r>
                <a:rPr lang="en-US" sz="2500" baseline="0" dirty="0" smtClean="0">
                  <a:solidFill>
                    <a:schemeClr val="tx2"/>
                  </a:solidFill>
                  <a:latin typeface="Trebuchet MS" pitchFamily="34" charset="0"/>
                </a:rPr>
                <a:t>Go to </a:t>
              </a:r>
              <a:r>
                <a:rPr lang="en-US" sz="2500" u="sng" baseline="0" dirty="0" smtClean="0">
                  <a:solidFill>
                    <a:schemeClr val="tx2"/>
                  </a:solidFill>
                  <a:latin typeface="Trebuchet MS" pitchFamily="34" charset="0"/>
                </a:rPr>
                <a:t>PosterPresentations.com</a:t>
              </a:r>
              <a:r>
                <a:rPr lang="en-US" sz="2500" baseline="0" dirty="0" smtClean="0">
                  <a:solidFill>
                    <a:schemeClr val="tx2"/>
                  </a:solidFill>
                  <a:latin typeface="Trebuchet MS" pitchFamily="34" charset="0"/>
                </a:rPr>
                <a:t> and click on the FB icon. </a:t>
              </a:r>
              <a:endParaRPr lang="en-US" sz="2500" dirty="0">
                <a:solidFill>
                  <a:schemeClr val="tx2"/>
                </a:solidFill>
                <a:latin typeface="Trebuchet MS" pitchFamily="34" charset="0"/>
              </a:endParaRPr>
            </a:p>
          </p:txBody>
        </p:sp>
      </p:grpSp>
      <p:sp>
        <p:nvSpPr>
          <p:cNvPr id="30" name="Rectangle 29"/>
          <p:cNvSpPr/>
          <p:nvPr/>
        </p:nvSpPr>
        <p:spPr>
          <a:xfrm>
            <a:off x="22111066" y="0"/>
            <a:ext cx="10436153"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3900" b="1" dirty="0" smtClean="0">
                <a:solidFill>
                  <a:schemeClr val="bg1"/>
                </a:solidFill>
                <a:latin typeface="Trebuchet MS" pitchFamily="34" charset="0"/>
              </a:rPr>
              <a:t>QUICK</a:t>
            </a:r>
            <a:r>
              <a:rPr lang="en-US" sz="3900" b="1" baseline="0" dirty="0" smtClean="0">
                <a:solidFill>
                  <a:schemeClr val="bg1"/>
                </a:solidFill>
                <a:latin typeface="Trebuchet MS" pitchFamily="34" charset="0"/>
              </a:rPr>
              <a:t> TIPS</a:t>
            </a:r>
            <a:endParaRPr lang="en-US" sz="3900" b="1" dirty="0" smtClean="0">
              <a:solidFill>
                <a:schemeClr val="bg1"/>
              </a:solidFill>
              <a:latin typeface="Trebuchet MS" pitchFamily="34" charset="0"/>
            </a:endParaRP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2304789"/>
            <a:r>
              <a:rPr lang="en-US" sz="3300" dirty="0" smtClean="0">
                <a:latin typeface="Trebuchet MS" pitchFamily="34" charset="0"/>
              </a:rPr>
              <a:t>This PowerPoint</a:t>
            </a:r>
            <a:r>
              <a:rPr lang="en-US" sz="3300" baseline="0" dirty="0" smtClean="0">
                <a:latin typeface="Trebuchet MS" pitchFamily="34" charset="0"/>
              </a:rPr>
              <a:t> template requires basic PowerPoint (version 2007 or newer) skills. Below is a list of commonly asked questions specific to this template. </a:t>
            </a:r>
            <a:br>
              <a:rPr lang="en-US" sz="3300" baseline="0" dirty="0" smtClean="0">
                <a:latin typeface="Trebuchet MS" pitchFamily="34" charset="0"/>
              </a:rPr>
            </a:br>
            <a:r>
              <a:rPr lang="en-US" sz="3300" baseline="0" dirty="0" smtClean="0">
                <a:latin typeface="Trebuchet MS" pitchFamily="34" charset="0"/>
              </a:rPr>
              <a:t>If you are using an older version of PowerPoint some template features may not work properly.</a:t>
            </a:r>
          </a:p>
          <a:p>
            <a:pPr defTabSz="2304789"/>
            <a:endParaRPr lang="en-US" sz="3900" b="1" dirty="0" smtClean="0">
              <a:solidFill>
                <a:srgbClr val="FFFF00"/>
              </a:solidFill>
              <a:latin typeface="Trebuchet MS" pitchFamily="34" charset="0"/>
            </a:endParaRPr>
          </a:p>
          <a:p>
            <a:pPr algn="ctr"/>
            <a:r>
              <a:rPr lang="en-US" sz="3900" b="1" dirty="0" smtClean="0">
                <a:solidFill>
                  <a:schemeClr val="bg1"/>
                </a:solidFill>
                <a:latin typeface="Trebuchet MS" pitchFamily="34" charset="0"/>
              </a:rPr>
              <a:t>Using the template</a:t>
            </a:r>
            <a:endParaRPr lang="en-US" sz="3900" b="1" baseline="0" dirty="0" smtClean="0">
              <a:solidFill>
                <a:schemeClr val="bg1"/>
              </a:solidFill>
              <a:latin typeface="Trebuchet MS" pitchFamily="34" charset="0"/>
            </a:endParaRPr>
          </a:p>
          <a:p>
            <a:pPr algn="ctr"/>
            <a:endParaRPr lang="en-US" sz="3300" b="1" dirty="0" smtClean="0">
              <a:solidFill>
                <a:srgbClr val="FFFF00"/>
              </a:solidFill>
              <a:latin typeface="Trebuchet MS" pitchFamily="34" charset="0"/>
            </a:endParaRPr>
          </a:p>
          <a:p>
            <a:pPr marL="0" marR="0" indent="0" algn="l" defTabSz="2304789" rtl="0" eaLnBrk="1" fontAlgn="auto" latinLnBrk="0" hangingPunct="1">
              <a:lnSpc>
                <a:spcPct val="100000"/>
              </a:lnSpc>
              <a:spcBef>
                <a:spcPts val="0"/>
              </a:spcBef>
              <a:spcAft>
                <a:spcPts val="0"/>
              </a:spcAft>
              <a:buClrTx/>
              <a:buSzTx/>
              <a:buFontTx/>
              <a:buNone/>
              <a:tabLst/>
              <a:defRPr/>
            </a:pPr>
            <a:r>
              <a:rPr lang="en-US" sz="3300" b="1" dirty="0" smtClean="0">
                <a:solidFill>
                  <a:srgbClr val="FFFF00"/>
                </a:solidFill>
                <a:latin typeface="Trebuchet MS" pitchFamily="34" charset="0"/>
              </a:rPr>
              <a:t>Verifying the quality of your graphics</a:t>
            </a:r>
          </a:p>
          <a:p>
            <a:pPr defTabSz="2304789"/>
            <a:r>
              <a:rPr lang="en-US" sz="3300" dirty="0" smtClean="0">
                <a:latin typeface="Trebuchet MS" pitchFamily="34" charset="0"/>
              </a:rPr>
              <a:t>Go to the </a:t>
            </a:r>
            <a:r>
              <a:rPr lang="en-US" sz="33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300" baseline="0" dirty="0" smtClean="0">
                <a:latin typeface="Trebuchet MS" pitchFamily="34" charset="0"/>
              </a:rPr>
            </a:br>
            <a:endParaRPr lang="en-US" sz="3300" baseline="0" dirty="0" smtClean="0">
              <a:latin typeface="Trebuchet MS" pitchFamily="34" charset="0"/>
            </a:endParaRPr>
          </a:p>
          <a:p>
            <a:pPr defTabSz="2304789"/>
            <a:r>
              <a:rPr lang="en-US" sz="3300" b="1" dirty="0" smtClean="0">
                <a:solidFill>
                  <a:srgbClr val="FFFF00"/>
                </a:solidFill>
                <a:latin typeface="Trebuchet MS" pitchFamily="34" charset="0"/>
              </a:rPr>
              <a:t>Using the placeholders</a:t>
            </a:r>
          </a:p>
          <a:p>
            <a:pPr defTabSz="2304789"/>
            <a:r>
              <a:rPr lang="en-US" sz="3300" baseline="0" dirty="0" smtClean="0">
                <a:latin typeface="Trebuchet MS" pitchFamily="34" charset="0"/>
              </a:rPr>
              <a:t>To add text to this template click inside a placeholder and type in or paste your text. To move a placeholder, click on it </a:t>
            </a:r>
            <a:r>
              <a:rPr lang="en-US" sz="3300" u="sng" baseline="0" dirty="0" smtClean="0">
                <a:latin typeface="Trebuchet MS" pitchFamily="34" charset="0"/>
              </a:rPr>
              <a:t>once</a:t>
            </a:r>
            <a:r>
              <a:rPr lang="en-US" sz="3300" baseline="0" dirty="0" smtClean="0">
                <a:latin typeface="Trebuchet MS" pitchFamily="34" charset="0"/>
              </a:rPr>
              <a:t> (to select it), place your cursor on its frame and your cursor will change to this symbol:         Then, click </a:t>
            </a:r>
            <a:r>
              <a:rPr lang="en-US" sz="3300" u="sng" baseline="0" dirty="0" smtClean="0">
                <a:latin typeface="Trebuchet MS" pitchFamily="34" charset="0"/>
              </a:rPr>
              <a:t>once</a:t>
            </a:r>
            <a:r>
              <a:rPr lang="en-US" sz="3300" baseline="0" dirty="0" smtClean="0">
                <a:latin typeface="Trebuchet MS" pitchFamily="34" charset="0"/>
              </a:rPr>
              <a:t> and drag it to its new location where you can resize it as needed. Additional placeholders can be found on the left side of this template.</a:t>
            </a:r>
          </a:p>
          <a:p>
            <a:pPr defTabSz="2304789"/>
            <a:endParaRPr lang="en-US" sz="3300" b="1" baseline="0" dirty="0" smtClean="0">
              <a:solidFill>
                <a:srgbClr val="FFFF00"/>
              </a:solidFill>
              <a:latin typeface="Trebuchet MS" pitchFamily="34" charset="0"/>
            </a:endParaRPr>
          </a:p>
          <a:p>
            <a:pPr defTabSz="2304789"/>
            <a:r>
              <a:rPr lang="en-US" sz="3300" b="1" baseline="0" dirty="0" smtClean="0">
                <a:solidFill>
                  <a:srgbClr val="FFFF00"/>
                </a:solidFill>
                <a:latin typeface="Trebuchet MS" pitchFamily="34" charset="0"/>
              </a:rPr>
              <a:t>Modifying the layout</a:t>
            </a:r>
          </a:p>
          <a:p>
            <a:pPr defTabSz="2304789"/>
            <a:r>
              <a:rPr lang="en-US" sz="3300" dirty="0" smtClean="0">
                <a:latin typeface="Trebuchet MS" pitchFamily="34" charset="0"/>
              </a:rPr>
              <a:t>This template has four </a:t>
            </a:r>
            <a:r>
              <a:rPr lang="en-US" sz="3300" baseline="0" dirty="0" smtClean="0">
                <a:latin typeface="Trebuchet MS" pitchFamily="34" charset="0"/>
              </a:rPr>
              <a:t>different </a:t>
            </a:r>
          </a:p>
          <a:p>
            <a:pPr defTabSz="2304789"/>
            <a:r>
              <a:rPr lang="en-US" sz="3300" baseline="0" dirty="0" smtClean="0">
                <a:latin typeface="Trebuchet MS" pitchFamily="34" charset="0"/>
              </a:rPr>
              <a:t>column layouts.   </a:t>
            </a:r>
            <a:r>
              <a:rPr lang="en-US" sz="3300" u="sng" baseline="0" dirty="0" smtClean="0">
                <a:latin typeface="Trebuchet MS" pitchFamily="34" charset="0"/>
              </a:rPr>
              <a:t>Right-click</a:t>
            </a:r>
            <a:r>
              <a:rPr lang="en-US" sz="3300" baseline="0" dirty="0" smtClean="0">
                <a:latin typeface="Trebuchet MS" pitchFamily="34" charset="0"/>
              </a:rPr>
              <a:t> your </a:t>
            </a:r>
          </a:p>
          <a:p>
            <a:pPr defTabSz="2304789"/>
            <a:r>
              <a:rPr lang="en-US" sz="3300" baseline="0" dirty="0" smtClean="0">
                <a:latin typeface="Trebuchet MS" pitchFamily="34" charset="0"/>
              </a:rPr>
              <a:t>mouse on the background and </a:t>
            </a:r>
          </a:p>
          <a:p>
            <a:pPr defTabSz="2304789"/>
            <a:r>
              <a:rPr lang="en-US" sz="3300" baseline="0" dirty="0" smtClean="0">
                <a:latin typeface="Trebuchet MS" pitchFamily="34" charset="0"/>
              </a:rPr>
              <a:t>click on “Layout” to see the</a:t>
            </a:r>
          </a:p>
          <a:p>
            <a:pPr defTabSz="2304789"/>
            <a:r>
              <a:rPr lang="en-US" sz="3300" baseline="0" dirty="0" smtClean="0">
                <a:latin typeface="Trebuchet MS" pitchFamily="34" charset="0"/>
              </a:rPr>
              <a:t> layout options.  The columns in </a:t>
            </a:r>
          </a:p>
          <a:p>
            <a:pPr defTabSz="2304789"/>
            <a:r>
              <a:rPr lang="en-US" sz="3300" baseline="0" dirty="0" smtClean="0">
                <a:latin typeface="Trebuchet MS" pitchFamily="34" charset="0"/>
              </a:rPr>
              <a:t>the provided layouts are fixed and  cannot be moved but advanced users can modify any layout by going to VIEW and then SLIDE MASTER.</a:t>
            </a:r>
          </a:p>
          <a:p>
            <a:pPr marL="0" marR="0" indent="0" algn="l" defTabSz="2304789" rtl="0" eaLnBrk="1" fontAlgn="auto" latinLnBrk="0" hangingPunct="1">
              <a:lnSpc>
                <a:spcPct val="100000"/>
              </a:lnSpc>
              <a:spcBef>
                <a:spcPts val="0"/>
              </a:spcBef>
              <a:spcAft>
                <a:spcPts val="0"/>
              </a:spcAft>
              <a:buClrTx/>
              <a:buSzTx/>
              <a:buFontTx/>
              <a:buNone/>
              <a:tabLst/>
              <a:defRPr/>
            </a:pPr>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Importing text and graphics from external sources</a:t>
            </a:r>
          </a:p>
          <a:p>
            <a:pPr defTabSz="2304789"/>
            <a:r>
              <a:rPr lang="en-US" sz="3300" b="1" u="sng" baseline="0" dirty="0" smtClean="0">
                <a:latin typeface="Trebuchet MS" pitchFamily="34" charset="0"/>
              </a:rPr>
              <a:t>TEXT: </a:t>
            </a:r>
            <a:r>
              <a:rPr lang="en-US" sz="3300" baseline="0" dirty="0" smtClean="0">
                <a:latin typeface="Trebuchet MS" pitchFamily="34" charset="0"/>
              </a:rPr>
              <a:t>Paste or type your text into a pre-existing placeholder or drag in a new placeholder from the left side of the template. Move it anywhere as needed.</a:t>
            </a:r>
          </a:p>
          <a:p>
            <a:pPr defTabSz="2304789"/>
            <a:r>
              <a:rPr lang="en-US" sz="3300" b="1" u="sng" baseline="0" dirty="0" smtClean="0">
                <a:latin typeface="Trebuchet MS" pitchFamily="34" charset="0"/>
              </a:rPr>
              <a:t>PHOTOS: </a:t>
            </a:r>
            <a:r>
              <a:rPr lang="en-US" sz="3300" baseline="0" dirty="0" smtClean="0">
                <a:latin typeface="Trebuchet MS" pitchFamily="34" charset="0"/>
              </a:rPr>
              <a:t>Drag in a picture placeholder, size it </a:t>
            </a:r>
            <a:r>
              <a:rPr lang="en-US" sz="3300" u="sng" baseline="0" dirty="0" smtClean="0">
                <a:latin typeface="Trebuchet MS" pitchFamily="34" charset="0"/>
              </a:rPr>
              <a:t>first</a:t>
            </a:r>
            <a:r>
              <a:rPr lang="en-US" sz="3300" baseline="0" dirty="0" smtClean="0">
                <a:latin typeface="Trebuchet MS" pitchFamily="34" charset="0"/>
              </a:rPr>
              <a:t>, click in it and insert a photo from the menu.</a:t>
            </a:r>
          </a:p>
          <a:p>
            <a:pPr defTabSz="2304789"/>
            <a:r>
              <a:rPr lang="en-US" sz="3300" b="1" u="sng" baseline="0" dirty="0" smtClean="0">
                <a:latin typeface="Trebuchet MS" pitchFamily="34" charset="0"/>
              </a:rPr>
              <a:t>TABLES: </a:t>
            </a:r>
            <a:r>
              <a:rPr lang="en-US" sz="3300" baseline="0" dirty="0" smtClean="0">
                <a:latin typeface="Trebuchet MS" pitchFamily="34" charset="0"/>
              </a:rPr>
              <a:t>You can copy and paste a table from an external document onto this poster template. To adjust  the way the text fits within the cells of a table that has been pasted, </a:t>
            </a:r>
            <a:r>
              <a:rPr lang="en-US" sz="3300" u="sng" baseline="0" dirty="0" smtClean="0">
                <a:latin typeface="Trebuchet MS" pitchFamily="34" charset="0"/>
              </a:rPr>
              <a:t>right-click</a:t>
            </a:r>
            <a:r>
              <a:rPr lang="en-US" sz="3300" baseline="0" dirty="0" smtClean="0">
                <a:latin typeface="Trebuchet MS" pitchFamily="34" charset="0"/>
              </a:rPr>
              <a:t> on the table, click FORMAT SHAPE  then click on TEXT BOX and change the INTERNAL MARGIN values to 0.25</a:t>
            </a:r>
          </a:p>
          <a:p>
            <a:pPr defTabSz="2304789"/>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Modifying the color scheme</a:t>
            </a:r>
          </a:p>
          <a:p>
            <a:pPr defTabSz="2304789"/>
            <a:r>
              <a:rPr lang="en-US" sz="3300" baseline="0" dirty="0" smtClean="0">
                <a:latin typeface="Trebuchet MS" pitchFamily="34" charset="0"/>
              </a:rPr>
              <a:t>To change the color scheme of this template go to the “Design” menu and click on “Colors”. You can choose from the provide color combinations or you can create your own.</a:t>
            </a:r>
          </a:p>
          <a:p>
            <a:pPr defTabSz="2304789"/>
            <a:endParaRPr lang="en-US" sz="3300" baseline="0" dirty="0" smtClean="0">
              <a:latin typeface="Trebuchet MS" pitchFamily="34" charset="0"/>
            </a:endParaRPr>
          </a:p>
          <a:p>
            <a:pPr defTabSz="2304789"/>
            <a:endParaRPr lang="en-US" sz="3300" baseline="0" dirty="0" smtClean="0">
              <a:latin typeface="Trebuchet MS" pitchFamily="34" charset="0"/>
            </a:endParaRPr>
          </a:p>
          <a:p>
            <a:pPr defTabSz="3227091"/>
            <a:endParaRPr lang="en-US" sz="2300" baseline="0" dirty="0" smtClean="0">
              <a:latin typeface="Trebuchet MS" pitchFamily="34" charset="0"/>
            </a:endParaRPr>
          </a:p>
          <a:p>
            <a:pPr defTabSz="3227091"/>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227091"/>
            <a:endParaRPr lang="en-US" sz="2300" b="1" dirty="0" smtClean="0">
              <a:solidFill>
                <a:srgbClr val="FFFF00"/>
              </a:solidFill>
              <a:latin typeface="Trebuchet MS" pitchFamily="34" charset="0"/>
            </a:endParaRPr>
          </a:p>
          <a:p>
            <a:pPr algn="ctr"/>
            <a:endParaRPr lang="en-US" sz="3300" b="1" dirty="0">
              <a:latin typeface="Trebuchet MS" pitchFamily="34" charset="0"/>
            </a:endParaRPr>
          </a:p>
        </p:txBody>
      </p:sp>
      <p:pic>
        <p:nvPicPr>
          <p:cNvPr id="31" name="Picture 2"/>
          <p:cNvPicPr>
            <a:picLocks noChangeAspect="1" noChangeArrowheads="1"/>
          </p:cNvPicPr>
          <p:nvPr/>
        </p:nvPicPr>
        <p:blipFill>
          <a:blip r:embed="rId6" cstate="print"/>
          <a:srcRect/>
          <a:stretch>
            <a:fillRect/>
          </a:stretch>
        </p:blipFill>
        <p:spPr bwMode="auto">
          <a:xfrm>
            <a:off x="28444169" y="15933103"/>
            <a:ext cx="3864079" cy="2324150"/>
          </a:xfrm>
          <a:prstGeom prst="rect">
            <a:avLst/>
          </a:prstGeom>
          <a:noFill/>
          <a:ln w="9525">
            <a:noFill/>
            <a:miter lim="800000"/>
            <a:headEnd/>
            <a:tailEnd/>
          </a:ln>
          <a:effectLst/>
        </p:spPr>
      </p:pic>
      <p:pic>
        <p:nvPicPr>
          <p:cNvPr id="32" name="Picture 2"/>
          <p:cNvPicPr>
            <a:picLocks noChangeAspect="1" noChangeArrowheads="1"/>
          </p:cNvPicPr>
          <p:nvPr/>
        </p:nvPicPr>
        <p:blipFill>
          <a:blip r:embed="rId7" cstate="print"/>
          <a:srcRect/>
          <a:stretch>
            <a:fillRect/>
          </a:stretch>
        </p:blipFill>
        <p:spPr bwMode="auto">
          <a:xfrm>
            <a:off x="31184293" y="12952611"/>
            <a:ext cx="460870" cy="349369"/>
          </a:xfrm>
          <a:prstGeom prst="rect">
            <a:avLst/>
          </a:prstGeom>
          <a:noFill/>
          <a:ln w="9525">
            <a:solidFill>
              <a:schemeClr val="tx1"/>
            </a:solidFill>
            <a:miter lim="800000"/>
            <a:headEnd/>
            <a:tailEnd/>
          </a:ln>
          <a:effectLst/>
        </p:spPr>
      </p:pic>
      <p:sp>
        <p:nvSpPr>
          <p:cNvPr id="33" name="TextBox 32"/>
          <p:cNvSpPr txBox="1"/>
          <p:nvPr/>
        </p:nvSpPr>
        <p:spPr>
          <a:xfrm>
            <a:off x="22281970" y="30288772"/>
            <a:ext cx="7074080" cy="2160763"/>
          </a:xfrm>
          <a:prstGeom prst="rect">
            <a:avLst/>
          </a:prstGeom>
          <a:noFill/>
        </p:spPr>
        <p:txBody>
          <a:bodyPr wrap="square" lIns="67227" tIns="33613" rIns="67227" bIns="33613" rtlCol="0">
            <a:spAutoFit/>
          </a:bodyPr>
          <a:lstStyle/>
          <a:p>
            <a:r>
              <a:rPr lang="en-US" sz="3500" dirty="0" smtClean="0">
                <a:solidFill>
                  <a:schemeClr val="bg1"/>
                </a:solidFill>
              </a:rPr>
              <a:t>© 2011 PosterPresentations.com</a:t>
            </a:r>
            <a:br>
              <a:rPr lang="en-US" sz="3500" dirty="0" smtClean="0">
                <a:solidFill>
                  <a:schemeClr val="bg1"/>
                </a:solidFill>
              </a:rPr>
            </a:br>
            <a:r>
              <a:rPr lang="en-US" sz="3500" dirty="0" smtClean="0">
                <a:solidFill>
                  <a:schemeClr val="bg1"/>
                </a:solidFill>
              </a:rPr>
              <a:t>    </a:t>
            </a:r>
            <a:r>
              <a:rPr lang="en-US" sz="3300" dirty="0" smtClean="0">
                <a:solidFill>
                  <a:schemeClr val="bg1"/>
                </a:solidFill>
              </a:rPr>
              <a:t>2117 Fourth Street ,</a:t>
            </a:r>
            <a:r>
              <a:rPr lang="en-US" sz="3300" baseline="0" dirty="0" smtClean="0">
                <a:solidFill>
                  <a:schemeClr val="bg1"/>
                </a:solidFill>
              </a:rPr>
              <a:t> Unit C</a:t>
            </a:r>
            <a:br>
              <a:rPr lang="en-US" sz="3300" baseline="0" dirty="0" smtClean="0">
                <a:solidFill>
                  <a:schemeClr val="bg1"/>
                </a:solidFill>
              </a:rPr>
            </a:br>
            <a:r>
              <a:rPr lang="en-US" sz="3300" baseline="0" dirty="0" smtClean="0">
                <a:solidFill>
                  <a:schemeClr val="bg1"/>
                </a:solidFill>
              </a:rPr>
              <a:t>    Berkeley CA 94710</a:t>
            </a:r>
            <a:br>
              <a:rPr lang="en-US" sz="3300" baseline="0" dirty="0" smtClean="0">
                <a:solidFill>
                  <a:schemeClr val="bg1"/>
                </a:solidFill>
              </a:rPr>
            </a:br>
            <a:r>
              <a:rPr lang="en-US" sz="3300" baseline="0" dirty="0" smtClean="0">
                <a:solidFill>
                  <a:schemeClr val="bg1"/>
                </a:solidFill>
              </a:rPr>
              <a:t>    </a:t>
            </a:r>
            <a:r>
              <a:rPr lang="en-US" sz="3300" b="1" baseline="0" dirty="0" smtClean="0">
                <a:solidFill>
                  <a:srgbClr val="FFFF00"/>
                </a:solidFill>
              </a:rPr>
              <a:t>posterpresenter@gmail.com</a:t>
            </a:r>
            <a:endParaRPr lang="en-US" sz="3500" b="1" dirty="0">
              <a:solidFill>
                <a:srgbClr val="FFFF00"/>
              </a:solidFill>
            </a:endParaRPr>
          </a:p>
        </p:txBody>
      </p:sp>
      <p:cxnSp>
        <p:nvCxnSpPr>
          <p:cNvPr id="34" name="Straight Connector 33"/>
          <p:cNvCxnSpPr/>
          <p:nvPr/>
        </p:nvCxnSpPr>
        <p:spPr>
          <a:xfrm>
            <a:off x="22111066" y="30157234"/>
            <a:ext cx="10436153" cy="3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117489" y="4875217"/>
            <a:ext cx="10429728"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60" r:id="rId2"/>
  </p:sldLayoutIdLst>
  <p:timing>
    <p:tnLst>
      <p:par>
        <p:cTn id="1" dur="indefinite" restart="never" nodeType="tmRoot"/>
      </p:par>
    </p:tnLst>
  </p:timing>
  <p:txStyles>
    <p:titleStyle>
      <a:lvl1pPr algn="ctr" defTabSz="3226858" rtl="0" eaLnBrk="1" latinLnBrk="0" hangingPunct="1">
        <a:spcBef>
          <a:spcPct val="0"/>
        </a:spcBef>
        <a:buNone/>
        <a:defRPr sz="6400" kern="1200">
          <a:solidFill>
            <a:schemeClr val="bg1"/>
          </a:solidFill>
          <a:latin typeface="Trebuchet MS" pitchFamily="34" charset="0"/>
          <a:ea typeface="+mj-ea"/>
          <a:cs typeface="+mj-cs"/>
        </a:defRPr>
      </a:lvl1pPr>
    </p:titleStyle>
    <p:bodyStyle>
      <a:lvl1pPr marL="1210072" indent="-1210072" algn="l" defTabSz="3226858" rtl="0" eaLnBrk="1" latinLnBrk="0" hangingPunct="1">
        <a:spcBef>
          <a:spcPct val="20000"/>
        </a:spcBef>
        <a:buFont typeface="Arial" pitchFamily="34" charset="0"/>
        <a:buChar char="•"/>
        <a:defRPr sz="11300" kern="1200">
          <a:solidFill>
            <a:schemeClr val="tx1"/>
          </a:solidFill>
          <a:latin typeface="+mn-lt"/>
          <a:ea typeface="+mn-ea"/>
          <a:cs typeface="+mn-cs"/>
        </a:defRPr>
      </a:lvl1pPr>
      <a:lvl2pPr marL="2621822" indent="-1008393" algn="l" defTabSz="3226858" rtl="0" eaLnBrk="1" latinLnBrk="0" hangingPunct="1">
        <a:spcBef>
          <a:spcPct val="20000"/>
        </a:spcBef>
        <a:buFont typeface="Arial" pitchFamily="34" charset="0"/>
        <a:buChar char="–"/>
        <a:defRPr sz="9900" kern="1200">
          <a:solidFill>
            <a:schemeClr val="tx1"/>
          </a:solidFill>
          <a:latin typeface="+mn-lt"/>
          <a:ea typeface="+mn-ea"/>
          <a:cs typeface="+mn-cs"/>
        </a:defRPr>
      </a:lvl2pPr>
      <a:lvl3pPr marL="4033573" indent="-806715" algn="l" defTabSz="3226858" rtl="0" eaLnBrk="1" latinLnBrk="0" hangingPunct="1">
        <a:spcBef>
          <a:spcPct val="20000"/>
        </a:spcBef>
        <a:buFont typeface="Arial" pitchFamily="34" charset="0"/>
        <a:buChar char="•"/>
        <a:defRPr sz="8500" kern="1200">
          <a:solidFill>
            <a:schemeClr val="tx1"/>
          </a:solidFill>
          <a:latin typeface="+mn-lt"/>
          <a:ea typeface="+mn-ea"/>
          <a:cs typeface="+mn-cs"/>
        </a:defRPr>
      </a:lvl3pPr>
      <a:lvl4pPr marL="5647002"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4pPr>
      <a:lvl5pPr marL="7260430"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5pPr>
      <a:lvl6pPr marL="8873859"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48728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0071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714145"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a:xfrm>
            <a:off x="0" y="-68066"/>
            <a:ext cx="22242822" cy="3357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19084089" y="-68066"/>
            <a:ext cx="2979822" cy="8261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itle 135"/>
          <p:cNvSpPr>
            <a:spLocks noGrp="1"/>
          </p:cNvSpPr>
          <p:nvPr>
            <p:ph type="title"/>
          </p:nvPr>
        </p:nvSpPr>
        <p:spPr>
          <a:xfrm>
            <a:off x="2966298" y="169167"/>
            <a:ext cx="16004988" cy="2174049"/>
          </a:xfrm>
        </p:spPr>
        <p:txBody>
          <a:bodyPr/>
          <a:lstStyle/>
          <a:p>
            <a:r>
              <a:rPr lang="en-US" sz="13000" dirty="0" smtClean="0"/>
              <a:t>The Loco-motion</a:t>
            </a:r>
            <a:endParaRPr lang="en-US" sz="13000" dirty="0"/>
          </a:p>
        </p:txBody>
      </p:sp>
      <p:sp>
        <p:nvSpPr>
          <p:cNvPr id="141" name="Text Placeholder 140"/>
          <p:cNvSpPr>
            <a:spLocks noGrp="1"/>
          </p:cNvSpPr>
          <p:nvPr>
            <p:ph type="body" sz="quarter" idx="20"/>
          </p:nvPr>
        </p:nvSpPr>
        <p:spPr>
          <a:xfrm>
            <a:off x="1434848" y="17482814"/>
            <a:ext cx="8407137" cy="582043"/>
          </a:xfrm>
          <a:solidFill>
            <a:schemeClr val="bg1">
              <a:lumMod val="50000"/>
            </a:schemeClr>
          </a:solidFill>
        </p:spPr>
        <p:txBody>
          <a:bodyPr/>
          <a:lstStyle/>
          <a:p>
            <a:r>
              <a:rPr lang="en-US" dirty="0" smtClean="0">
                <a:latin typeface="Avenir Next Demi Bold" charset="0"/>
                <a:ea typeface="Avenir Next Demi Bold" charset="0"/>
                <a:cs typeface="Avenir Next Demi Bold" charset="0"/>
              </a:rPr>
              <a:t>IMPLEMENTATION</a:t>
            </a:r>
            <a:endParaRPr lang="en-US" dirty="0">
              <a:latin typeface="Avenir Next Demi Bold" charset="0"/>
              <a:ea typeface="Avenir Next Demi Bold" charset="0"/>
              <a:cs typeface="Avenir Next Demi Bold" charset="0"/>
            </a:endParaRPr>
          </a:p>
        </p:txBody>
      </p:sp>
      <p:sp>
        <p:nvSpPr>
          <p:cNvPr id="147" name="Text Placeholder 146"/>
          <p:cNvSpPr>
            <a:spLocks noGrp="1"/>
          </p:cNvSpPr>
          <p:nvPr>
            <p:ph type="body" sz="quarter" idx="30"/>
          </p:nvPr>
        </p:nvSpPr>
        <p:spPr>
          <a:xfrm>
            <a:off x="11140044" y="30254513"/>
            <a:ext cx="10353870" cy="1632076"/>
          </a:xfrm>
          <a:ln>
            <a:solidFill>
              <a:schemeClr val="tx1"/>
            </a:solidFill>
          </a:ln>
        </p:spPr>
        <p:txBody>
          <a:bodyPr/>
          <a:lstStyle/>
          <a:p>
            <a:r>
              <a:rPr lang="en-US" dirty="0" smtClean="0">
                <a:latin typeface="Avenir Next" charset="0"/>
                <a:ea typeface="Avenir Next" charset="0"/>
                <a:cs typeface="Avenir Next" charset="0"/>
              </a:rPr>
              <a:t>This project was completed as part of CS 234/334 Mobile Computing (Winter 2017), taught by Prof. Andrew A </a:t>
            </a:r>
            <a:r>
              <a:rPr lang="en-US" dirty="0" err="1" smtClean="0">
                <a:latin typeface="Avenir Next" charset="0"/>
                <a:ea typeface="Avenir Next" charset="0"/>
                <a:cs typeface="Avenir Next" charset="0"/>
              </a:rPr>
              <a:t>Chien</a:t>
            </a:r>
            <a:r>
              <a:rPr lang="en-US" dirty="0" smtClean="0">
                <a:latin typeface="Avenir Next" charset="0"/>
                <a:ea typeface="Avenir Next" charset="0"/>
                <a:cs typeface="Avenir Next" charset="0"/>
              </a:rPr>
              <a:t> with TA support by </a:t>
            </a:r>
            <a:r>
              <a:rPr lang="en-US" dirty="0" err="1" smtClean="0">
                <a:latin typeface="Avenir Next" charset="0"/>
                <a:ea typeface="Avenir Next" charset="0"/>
                <a:cs typeface="Avenir Next" charset="0"/>
              </a:rPr>
              <a:t>Gushu</a:t>
            </a:r>
            <a:r>
              <a:rPr lang="en-US" dirty="0" smtClean="0">
                <a:latin typeface="Avenir Next" charset="0"/>
                <a:ea typeface="Avenir Next" charset="0"/>
                <a:cs typeface="Avenir Next" charset="0"/>
              </a:rPr>
              <a:t> Li and Ryan Wu.  We gratefully acknowledge the generous support of Samsung in providing </a:t>
            </a:r>
            <a:r>
              <a:rPr lang="en-US" dirty="0" err="1" smtClean="0">
                <a:latin typeface="Avenir Next" charset="0"/>
                <a:ea typeface="Avenir Next" charset="0"/>
                <a:cs typeface="Avenir Next" charset="0"/>
              </a:rPr>
              <a:t>GearVR</a:t>
            </a:r>
            <a:r>
              <a:rPr lang="en-US" dirty="0" smtClean="0">
                <a:latin typeface="Avenir Next" charset="0"/>
                <a:ea typeface="Avenir Next" charset="0"/>
                <a:cs typeface="Avenir Next" charset="0"/>
              </a:rPr>
              <a:t> equipment.</a:t>
            </a:r>
            <a:endParaRPr lang="en-US" dirty="0">
              <a:latin typeface="Avenir Next" charset="0"/>
              <a:ea typeface="Avenir Next" charset="0"/>
              <a:cs typeface="Avenir Next" charset="0"/>
            </a:endParaRPr>
          </a:p>
        </p:txBody>
      </p:sp>
      <p:sp>
        <p:nvSpPr>
          <p:cNvPr id="148" name="Text Placeholder 147"/>
          <p:cNvSpPr>
            <a:spLocks noGrp="1"/>
          </p:cNvSpPr>
          <p:nvPr>
            <p:ph type="body" sz="quarter" idx="95"/>
          </p:nvPr>
        </p:nvSpPr>
        <p:spPr/>
        <p:txBody>
          <a:bodyPr/>
          <a:lstStyle/>
          <a:p>
            <a:endParaRPr lang="en-US"/>
          </a:p>
        </p:txBody>
      </p:sp>
      <p:sp>
        <p:nvSpPr>
          <p:cNvPr id="150" name="Text Placeholder 149"/>
          <p:cNvSpPr>
            <a:spLocks noGrp="1"/>
          </p:cNvSpPr>
          <p:nvPr>
            <p:ph type="body" sz="quarter" idx="107"/>
          </p:nvPr>
        </p:nvSpPr>
        <p:spPr/>
        <p:txBody>
          <a:bodyPr/>
          <a:lstStyle/>
          <a:p>
            <a:endParaRPr lang="en-US"/>
          </a:p>
        </p:txBody>
      </p:sp>
      <p:sp>
        <p:nvSpPr>
          <p:cNvPr id="152" name="Text Placeholder 151"/>
          <p:cNvSpPr>
            <a:spLocks noGrp="1"/>
          </p:cNvSpPr>
          <p:nvPr>
            <p:ph type="body" sz="quarter" idx="116"/>
          </p:nvPr>
        </p:nvSpPr>
        <p:spPr/>
        <p:txBody>
          <a:bodyPr/>
          <a:lstStyle/>
          <a:p>
            <a:endParaRPr lang="en-US"/>
          </a:p>
        </p:txBody>
      </p:sp>
      <p:sp>
        <p:nvSpPr>
          <p:cNvPr id="153" name="Text Placeholder 152"/>
          <p:cNvSpPr>
            <a:spLocks noGrp="1"/>
          </p:cNvSpPr>
          <p:nvPr>
            <p:ph type="body" sz="quarter" idx="117"/>
          </p:nvPr>
        </p:nvSpPr>
        <p:spPr/>
        <p:txBody>
          <a:bodyPr/>
          <a:lstStyle/>
          <a:p>
            <a:endParaRPr lang="en-US"/>
          </a:p>
        </p:txBody>
      </p:sp>
      <p:sp>
        <p:nvSpPr>
          <p:cNvPr id="154" name="Text Placeholder 153"/>
          <p:cNvSpPr>
            <a:spLocks noGrp="1"/>
          </p:cNvSpPr>
          <p:nvPr>
            <p:ph type="body" sz="quarter" idx="118"/>
          </p:nvPr>
        </p:nvSpPr>
        <p:spPr/>
        <p:txBody>
          <a:bodyPr/>
          <a:lstStyle/>
          <a:p>
            <a:endParaRPr lang="en-US"/>
          </a:p>
        </p:txBody>
      </p:sp>
      <p:sp>
        <p:nvSpPr>
          <p:cNvPr id="155" name="Text Placeholder 154"/>
          <p:cNvSpPr>
            <a:spLocks noGrp="1"/>
          </p:cNvSpPr>
          <p:nvPr>
            <p:ph type="body" sz="quarter" idx="119"/>
          </p:nvPr>
        </p:nvSpPr>
        <p:spPr/>
        <p:txBody>
          <a:bodyPr/>
          <a:lstStyle/>
          <a:p>
            <a:endParaRPr lang="en-US"/>
          </a:p>
        </p:txBody>
      </p:sp>
      <p:sp>
        <p:nvSpPr>
          <p:cNvPr id="156" name="Text Placeholder 155"/>
          <p:cNvSpPr>
            <a:spLocks noGrp="1"/>
          </p:cNvSpPr>
          <p:nvPr>
            <p:ph type="body" sz="quarter" idx="120"/>
          </p:nvPr>
        </p:nvSpPr>
        <p:spPr/>
        <p:txBody>
          <a:bodyPr/>
          <a:lstStyle/>
          <a:p>
            <a:endParaRPr lang="en-US"/>
          </a:p>
        </p:txBody>
      </p:sp>
      <p:sp>
        <p:nvSpPr>
          <p:cNvPr id="157" name="Text Placeholder 156"/>
          <p:cNvSpPr>
            <a:spLocks noGrp="1"/>
          </p:cNvSpPr>
          <p:nvPr>
            <p:ph type="body" sz="quarter" idx="121"/>
          </p:nvPr>
        </p:nvSpPr>
        <p:spPr/>
        <p:txBody>
          <a:bodyPr/>
          <a:lstStyle/>
          <a:p>
            <a:endParaRPr lang="en-US"/>
          </a:p>
        </p:txBody>
      </p:sp>
      <p:sp>
        <p:nvSpPr>
          <p:cNvPr id="158" name="Text Placeholder 157"/>
          <p:cNvSpPr>
            <a:spLocks noGrp="1"/>
          </p:cNvSpPr>
          <p:nvPr>
            <p:ph type="body" sz="quarter" idx="122"/>
          </p:nvPr>
        </p:nvSpPr>
        <p:spPr/>
        <p:txBody>
          <a:bodyPr/>
          <a:lstStyle/>
          <a:p>
            <a:endParaRPr lang="en-US"/>
          </a:p>
        </p:txBody>
      </p:sp>
      <p:sp>
        <p:nvSpPr>
          <p:cNvPr id="159" name="Text Placeholder 158"/>
          <p:cNvSpPr>
            <a:spLocks noGrp="1"/>
          </p:cNvSpPr>
          <p:nvPr>
            <p:ph type="body" sz="quarter" idx="123"/>
          </p:nvPr>
        </p:nvSpPr>
        <p:spPr/>
        <p:txBody>
          <a:bodyPr/>
          <a:lstStyle/>
          <a:p>
            <a:endParaRPr lang="en-US"/>
          </a:p>
        </p:txBody>
      </p:sp>
      <p:sp>
        <p:nvSpPr>
          <p:cNvPr id="160" name="Text Placeholder 159"/>
          <p:cNvSpPr>
            <a:spLocks noGrp="1"/>
          </p:cNvSpPr>
          <p:nvPr>
            <p:ph type="body" sz="quarter" idx="124"/>
          </p:nvPr>
        </p:nvSpPr>
        <p:spPr/>
        <p:txBody>
          <a:bodyPr/>
          <a:lstStyle/>
          <a:p>
            <a:endParaRPr lang="en-US"/>
          </a:p>
        </p:txBody>
      </p:sp>
      <p:sp>
        <p:nvSpPr>
          <p:cNvPr id="161" name="Text Placeholder 160"/>
          <p:cNvSpPr>
            <a:spLocks noGrp="1"/>
          </p:cNvSpPr>
          <p:nvPr>
            <p:ph type="body" sz="quarter" idx="125"/>
          </p:nvPr>
        </p:nvSpPr>
        <p:spPr/>
        <p:txBody>
          <a:bodyPr/>
          <a:lstStyle/>
          <a:p>
            <a:endParaRPr lang="en-US" dirty="0"/>
          </a:p>
        </p:txBody>
      </p:sp>
      <p:pic>
        <p:nvPicPr>
          <p:cNvPr id="7" name="Picture Placeholder 6"/>
          <p:cNvPicPr>
            <a:picLocks noGrp="1" noChangeAspect="1"/>
          </p:cNvPicPr>
          <p:nvPr>
            <p:ph type="pic" sz="quarter" idx="115"/>
          </p:nvPr>
        </p:nvPicPr>
        <p:blipFill>
          <a:blip r:embed="rId3">
            <a:extLst>
              <a:ext uri="{28A0092B-C50C-407E-A947-70E740481C1C}">
                <a14:useLocalDpi xmlns:a14="http://schemas.microsoft.com/office/drawing/2010/main" val="0"/>
              </a:ext>
            </a:extLst>
          </a:blip>
          <a:srcRect t="1091" b="1091"/>
          <a:stretch>
            <a:fillRect/>
          </a:stretch>
        </p:blipFill>
        <p:spPr>
          <a:xfrm>
            <a:off x="11317231" y="17245986"/>
            <a:ext cx="3086731" cy="3149469"/>
          </a:xfrm>
          <a:ln>
            <a:noFill/>
          </a:ln>
        </p:spPr>
      </p:pic>
      <p:pic>
        <p:nvPicPr>
          <p:cNvPr id="3" name="Picture Placeholder 2"/>
          <p:cNvPicPr>
            <a:picLocks noGrp="1" noChangeAspect="1"/>
          </p:cNvPicPr>
          <p:nvPr>
            <p:ph type="pic" sz="quarter" idx="126"/>
          </p:nvPr>
        </p:nvPicPr>
        <p:blipFill>
          <a:blip r:embed="rId4">
            <a:extLst>
              <a:ext uri="{28A0092B-C50C-407E-A947-70E740481C1C}">
                <a14:useLocalDpi xmlns:a14="http://schemas.microsoft.com/office/drawing/2010/main" val="0"/>
              </a:ext>
            </a:extLst>
          </a:blip>
          <a:srcRect l="19363" r="19363"/>
          <a:stretch>
            <a:fillRect/>
          </a:stretch>
        </p:blipFill>
        <p:spPr/>
      </p:pic>
      <p:sp>
        <p:nvSpPr>
          <p:cNvPr id="163" name="Picture Placeholder 162"/>
          <p:cNvSpPr>
            <a:spLocks noGrp="1"/>
          </p:cNvSpPr>
          <p:nvPr>
            <p:ph type="pic" sz="quarter" idx="127"/>
          </p:nvPr>
        </p:nvSpPr>
        <p:spPr/>
      </p:sp>
      <p:pic>
        <p:nvPicPr>
          <p:cNvPr id="11" name="Picture Placeholder 10"/>
          <p:cNvPicPr>
            <a:picLocks noGrp="1" noChangeAspect="1"/>
          </p:cNvPicPr>
          <p:nvPr>
            <p:ph type="pic" sz="quarter" idx="131"/>
          </p:nvPr>
        </p:nvPicPr>
        <p:blipFill rotWithShape="1">
          <a:blip r:embed="rId5">
            <a:extLst>
              <a:ext uri="{28A0092B-C50C-407E-A947-70E740481C1C}">
                <a14:useLocalDpi xmlns:a14="http://schemas.microsoft.com/office/drawing/2010/main" val="0"/>
              </a:ext>
            </a:extLst>
          </a:blip>
          <a:srcRect l="22774" t="9051" r="32926" b="43508"/>
          <a:stretch/>
        </p:blipFill>
        <p:spPr>
          <a:xfrm>
            <a:off x="5745594" y="28877166"/>
            <a:ext cx="3694176" cy="2967101"/>
          </a:xfrm>
          <a:ln>
            <a:noFill/>
          </a:ln>
        </p:spPr>
      </p:pic>
      <p:sp>
        <p:nvSpPr>
          <p:cNvPr id="164" name="Picture Placeholder 163"/>
          <p:cNvSpPr>
            <a:spLocks noGrp="1"/>
          </p:cNvSpPr>
          <p:nvPr>
            <p:ph type="pic" sz="quarter" idx="128"/>
          </p:nvPr>
        </p:nvSpPr>
        <p:spPr/>
      </p:sp>
      <p:sp>
        <p:nvSpPr>
          <p:cNvPr id="165" name="Picture Placeholder 164"/>
          <p:cNvSpPr>
            <a:spLocks noGrp="1"/>
          </p:cNvSpPr>
          <p:nvPr>
            <p:ph type="pic" sz="quarter" idx="129"/>
          </p:nvPr>
        </p:nvSpPr>
        <p:spPr/>
      </p:sp>
      <p:sp>
        <p:nvSpPr>
          <p:cNvPr id="166" name="Picture Placeholder 165"/>
          <p:cNvSpPr>
            <a:spLocks noGrp="1"/>
          </p:cNvSpPr>
          <p:nvPr>
            <p:ph type="pic" sz="quarter" idx="130"/>
          </p:nvPr>
        </p:nvSpPr>
        <p:spPr/>
      </p:sp>
      <p:pic>
        <p:nvPicPr>
          <p:cNvPr id="10" name="Picture Placeholder 9"/>
          <p:cNvPicPr>
            <a:picLocks noGrp="1" noChangeAspect="1"/>
          </p:cNvPicPr>
          <p:nvPr>
            <p:ph type="pic" sz="quarter" idx="134"/>
          </p:nvPr>
        </p:nvPicPr>
        <p:blipFill>
          <a:blip r:embed="rId6">
            <a:extLst>
              <a:ext uri="{28A0092B-C50C-407E-A947-70E740481C1C}">
                <a14:useLocalDpi xmlns:a14="http://schemas.microsoft.com/office/drawing/2010/main" val="0"/>
              </a:ext>
            </a:extLst>
          </a:blip>
          <a:srcRect l="2797" r="2797"/>
          <a:stretch>
            <a:fillRect/>
          </a:stretch>
        </p:blipFill>
        <p:spPr>
          <a:xfrm>
            <a:off x="17764660" y="25824081"/>
            <a:ext cx="3767475" cy="2930561"/>
          </a:xfrm>
          <a:ln>
            <a:noFill/>
          </a:ln>
        </p:spPr>
      </p:pic>
      <p:pic>
        <p:nvPicPr>
          <p:cNvPr id="6" name="Picture Placeholder 5"/>
          <p:cNvPicPr>
            <a:picLocks noGrp="1" noChangeAspect="1"/>
          </p:cNvPicPr>
          <p:nvPr>
            <p:ph type="pic" sz="quarter" idx="135"/>
          </p:nvPr>
        </p:nvPicPr>
        <p:blipFill>
          <a:blip r:embed="rId7">
            <a:extLst>
              <a:ext uri="{28A0092B-C50C-407E-A947-70E740481C1C}">
                <a14:useLocalDpi xmlns:a14="http://schemas.microsoft.com/office/drawing/2010/main" val="0"/>
              </a:ext>
            </a:extLst>
          </a:blip>
          <a:srcRect l="6677" r="6677"/>
          <a:stretch>
            <a:fillRect/>
          </a:stretch>
        </p:blipFill>
        <p:spPr>
          <a:xfrm>
            <a:off x="14403962" y="17245986"/>
            <a:ext cx="3075498" cy="3149469"/>
          </a:xfrm>
          <a:ln>
            <a:noFill/>
          </a:ln>
        </p:spPr>
      </p:pic>
      <p:sp>
        <p:nvSpPr>
          <p:cNvPr id="172" name="Text Placeholder 171"/>
          <p:cNvSpPr>
            <a:spLocks noGrp="1"/>
          </p:cNvSpPr>
          <p:nvPr>
            <p:ph type="body" sz="quarter" idx="136"/>
          </p:nvPr>
        </p:nvSpPr>
        <p:spPr/>
        <p:txBody>
          <a:bodyPr/>
          <a:lstStyle/>
          <a:p>
            <a:endParaRPr lang="en-US"/>
          </a:p>
        </p:txBody>
      </p:sp>
      <p:sp>
        <p:nvSpPr>
          <p:cNvPr id="173" name="Text Placeholder 172"/>
          <p:cNvSpPr>
            <a:spLocks noGrp="1"/>
          </p:cNvSpPr>
          <p:nvPr>
            <p:ph type="body" sz="quarter" idx="137"/>
          </p:nvPr>
        </p:nvSpPr>
        <p:spPr/>
        <p:txBody>
          <a:bodyPr/>
          <a:lstStyle/>
          <a:p>
            <a:endParaRPr lang="en-US"/>
          </a:p>
        </p:txBody>
      </p:sp>
      <p:sp>
        <p:nvSpPr>
          <p:cNvPr id="174" name="Text Placeholder 173"/>
          <p:cNvSpPr>
            <a:spLocks noGrp="1"/>
          </p:cNvSpPr>
          <p:nvPr>
            <p:ph type="body" sz="quarter" idx="138"/>
          </p:nvPr>
        </p:nvSpPr>
        <p:spPr/>
        <p:txBody>
          <a:bodyPr/>
          <a:lstStyle/>
          <a:p>
            <a:endParaRPr lang="en-US"/>
          </a:p>
        </p:txBody>
      </p:sp>
      <p:sp>
        <p:nvSpPr>
          <p:cNvPr id="175" name="Text Placeholder 174"/>
          <p:cNvSpPr>
            <a:spLocks noGrp="1"/>
          </p:cNvSpPr>
          <p:nvPr>
            <p:ph type="body" sz="quarter" idx="139"/>
          </p:nvPr>
        </p:nvSpPr>
        <p:spPr/>
        <p:txBody>
          <a:bodyPr/>
          <a:lstStyle/>
          <a:p>
            <a:endParaRPr lang="en-US"/>
          </a:p>
        </p:txBody>
      </p:sp>
      <p:sp>
        <p:nvSpPr>
          <p:cNvPr id="176" name="Text Placeholder 175"/>
          <p:cNvSpPr>
            <a:spLocks noGrp="1"/>
          </p:cNvSpPr>
          <p:nvPr>
            <p:ph type="body" sz="quarter" idx="140"/>
          </p:nvPr>
        </p:nvSpPr>
        <p:spPr/>
        <p:txBody>
          <a:bodyPr/>
          <a:lstStyle/>
          <a:p>
            <a:endParaRPr lang="en-US"/>
          </a:p>
        </p:txBody>
      </p:sp>
      <p:sp>
        <p:nvSpPr>
          <p:cNvPr id="177" name="Text Placeholder 176"/>
          <p:cNvSpPr>
            <a:spLocks noGrp="1"/>
          </p:cNvSpPr>
          <p:nvPr>
            <p:ph type="body" sz="quarter" idx="141"/>
          </p:nvPr>
        </p:nvSpPr>
        <p:spPr/>
        <p:txBody>
          <a:bodyPr/>
          <a:lstStyle/>
          <a:p>
            <a:endParaRPr lang="en-US"/>
          </a:p>
        </p:txBody>
      </p:sp>
      <p:sp>
        <p:nvSpPr>
          <p:cNvPr id="178" name="Text Placeholder 177"/>
          <p:cNvSpPr>
            <a:spLocks noGrp="1"/>
          </p:cNvSpPr>
          <p:nvPr>
            <p:ph type="body" sz="quarter" idx="142"/>
          </p:nvPr>
        </p:nvSpPr>
        <p:spPr/>
        <p:txBody>
          <a:bodyPr/>
          <a:lstStyle/>
          <a:p>
            <a:endParaRPr lang="en-US"/>
          </a:p>
        </p:txBody>
      </p:sp>
      <p:sp>
        <p:nvSpPr>
          <p:cNvPr id="179" name="Text Placeholder 178"/>
          <p:cNvSpPr>
            <a:spLocks noGrp="1"/>
          </p:cNvSpPr>
          <p:nvPr>
            <p:ph type="body" sz="quarter" idx="143"/>
          </p:nvPr>
        </p:nvSpPr>
        <p:spPr/>
        <p:txBody>
          <a:bodyPr/>
          <a:lstStyle/>
          <a:p>
            <a:endParaRPr lang="en-US"/>
          </a:p>
        </p:txBody>
      </p:sp>
      <p:sp>
        <p:nvSpPr>
          <p:cNvPr id="180" name="Text Placeholder 179"/>
          <p:cNvSpPr>
            <a:spLocks noGrp="1"/>
          </p:cNvSpPr>
          <p:nvPr>
            <p:ph type="body" sz="quarter" idx="144"/>
          </p:nvPr>
        </p:nvSpPr>
        <p:spPr/>
        <p:txBody>
          <a:bodyPr/>
          <a:lstStyle/>
          <a:p>
            <a:endParaRPr lang="en-US"/>
          </a:p>
        </p:txBody>
      </p:sp>
      <p:pic>
        <p:nvPicPr>
          <p:cNvPr id="8" name="Picture Placeholder 7"/>
          <p:cNvPicPr>
            <a:picLocks noGrp="1" noChangeAspect="1"/>
          </p:cNvPicPr>
          <p:nvPr>
            <p:ph type="pic" sz="quarter" idx="133"/>
          </p:nvPr>
        </p:nvPicPr>
        <p:blipFill>
          <a:blip r:embed="rId4">
            <a:extLst>
              <a:ext uri="{28A0092B-C50C-407E-A947-70E740481C1C}">
                <a14:useLocalDpi xmlns:a14="http://schemas.microsoft.com/office/drawing/2010/main" val="0"/>
              </a:ext>
            </a:extLst>
          </a:blip>
          <a:srcRect t="16148" b="16148"/>
          <a:stretch>
            <a:fillRect/>
          </a:stretch>
        </p:blipFill>
        <p:spPr>
          <a:xfrm>
            <a:off x="1600200" y="0"/>
            <a:ext cx="18973800" cy="9634538"/>
          </a:xfrm>
          <a:ln>
            <a:noFill/>
          </a:ln>
        </p:spPr>
      </p:pic>
      <p:sp>
        <p:nvSpPr>
          <p:cNvPr id="181" name="Text Placeholder 180"/>
          <p:cNvSpPr>
            <a:spLocks noGrp="1"/>
          </p:cNvSpPr>
          <p:nvPr>
            <p:ph type="body" sz="quarter" idx="145"/>
          </p:nvPr>
        </p:nvSpPr>
        <p:spPr/>
        <p:txBody>
          <a:bodyPr/>
          <a:lstStyle/>
          <a:p>
            <a:endParaRPr lang="en-US"/>
          </a:p>
        </p:txBody>
      </p:sp>
      <p:sp>
        <p:nvSpPr>
          <p:cNvPr id="182" name="Text Placeholder 181"/>
          <p:cNvSpPr>
            <a:spLocks noGrp="1"/>
          </p:cNvSpPr>
          <p:nvPr>
            <p:ph type="body" sz="quarter" idx="146"/>
          </p:nvPr>
        </p:nvSpPr>
        <p:spPr/>
        <p:txBody>
          <a:bodyPr/>
          <a:lstStyle/>
          <a:p>
            <a:endParaRPr lang="en-US"/>
          </a:p>
        </p:txBody>
      </p:sp>
      <p:sp>
        <p:nvSpPr>
          <p:cNvPr id="183" name="Text Placeholder 182"/>
          <p:cNvSpPr>
            <a:spLocks noGrp="1"/>
          </p:cNvSpPr>
          <p:nvPr>
            <p:ph type="body" sz="quarter" idx="147"/>
          </p:nvPr>
        </p:nvSpPr>
        <p:spPr/>
        <p:txBody>
          <a:bodyPr/>
          <a:lstStyle/>
          <a:p>
            <a:endParaRPr lang="en-US" dirty="0"/>
          </a:p>
        </p:txBody>
      </p:sp>
      <p:sp>
        <p:nvSpPr>
          <p:cNvPr id="187" name="Text Placeholder 186"/>
          <p:cNvSpPr>
            <a:spLocks noGrp="1"/>
          </p:cNvSpPr>
          <p:nvPr>
            <p:ph type="body" sz="quarter" idx="151"/>
          </p:nvPr>
        </p:nvSpPr>
        <p:spPr>
          <a:xfrm>
            <a:off x="2894481" y="6019634"/>
            <a:ext cx="16693661" cy="762391"/>
          </a:xfrm>
        </p:spPr>
        <p:txBody>
          <a:bodyPr/>
          <a:lstStyle/>
          <a:p>
            <a:pPr algn="l"/>
            <a:r>
              <a:rPr lang="en-US" sz="3600" dirty="0" smtClean="0">
                <a:latin typeface="Avenir Next Medium" charset="0"/>
                <a:ea typeface="Avenir Next Medium" charset="0"/>
                <a:cs typeface="Avenir Next Medium" charset="0"/>
              </a:rPr>
              <a:t>Watch Out for </a:t>
            </a:r>
            <a:r>
              <a:rPr lang="en-US" sz="3600" dirty="0" smtClean="0">
                <a:latin typeface="Avenir Next Medium" charset="0"/>
                <a:ea typeface="Avenir Next Medium" charset="0"/>
                <a:cs typeface="Avenir Next Medium" charset="0"/>
              </a:rPr>
              <a:t>Bears 	                    </a:t>
            </a:r>
            <a:r>
              <a:rPr lang="en-US" sz="3600" dirty="0" smtClean="0">
                <a:latin typeface="Avenir Next Medium" charset="0"/>
                <a:ea typeface="Avenir Next Medium" charset="0"/>
                <a:cs typeface="Avenir Next Medium" charset="0"/>
              </a:rPr>
              <a:t>Sofia </a:t>
            </a:r>
            <a:r>
              <a:rPr lang="en-US" sz="3600" dirty="0">
                <a:latin typeface="Avenir Next Medium" charset="0"/>
                <a:ea typeface="Avenir Next Medium" charset="0"/>
                <a:cs typeface="Avenir Next Medium" charset="0"/>
              </a:rPr>
              <a:t>Wyetzner and Geoff </a:t>
            </a:r>
            <a:r>
              <a:rPr lang="en-US" sz="3600" dirty="0" err="1">
                <a:latin typeface="Avenir Next Medium" charset="0"/>
                <a:ea typeface="Avenir Next Medium" charset="0"/>
                <a:cs typeface="Avenir Next Medium" charset="0"/>
              </a:rPr>
              <a:t>Ramseyer</a:t>
            </a:r>
            <a:endParaRPr lang="en-US" sz="3600" dirty="0">
              <a:latin typeface="Avenir Next Medium" charset="0"/>
              <a:ea typeface="Avenir Next Medium" charset="0"/>
              <a:cs typeface="Avenir Next Medium" charset="0"/>
            </a:endParaRPr>
          </a:p>
          <a:p>
            <a:pPr algn="l"/>
            <a:r>
              <a:rPr lang="en-US" sz="4800" dirty="0" smtClean="0">
                <a:latin typeface="Avenir Next" charset="0"/>
                <a:ea typeface="Avenir Next" charset="0"/>
                <a:cs typeface="Avenir Next" charset="0"/>
              </a:rPr>
              <a:t> </a:t>
            </a:r>
            <a:endParaRPr lang="en-US" sz="4800" dirty="0">
              <a:latin typeface="Avenir Next" charset="0"/>
              <a:ea typeface="Avenir Next" charset="0"/>
              <a:cs typeface="Avenir Next" charset="0"/>
            </a:endParaRPr>
          </a:p>
        </p:txBody>
      </p:sp>
      <p:sp>
        <p:nvSpPr>
          <p:cNvPr id="2" name="TextBox 1"/>
          <p:cNvSpPr txBox="1"/>
          <p:nvPr/>
        </p:nvSpPr>
        <p:spPr>
          <a:xfrm>
            <a:off x="442568" y="7311993"/>
            <a:ext cx="184666" cy="1061829"/>
          </a:xfrm>
          <a:prstGeom prst="rect">
            <a:avLst/>
          </a:prstGeom>
          <a:noFill/>
        </p:spPr>
        <p:txBody>
          <a:bodyPr wrap="none" rtlCol="0">
            <a:spAutoFit/>
          </a:bodyPr>
          <a:lstStyle/>
          <a:p>
            <a:endParaRPr lang="en-US" dirty="0"/>
          </a:p>
        </p:txBody>
      </p:sp>
      <p:sp>
        <p:nvSpPr>
          <p:cNvPr id="64" name="Text Placeholder 183"/>
          <p:cNvSpPr>
            <a:spLocks noGrp="1"/>
          </p:cNvSpPr>
          <p:nvPr>
            <p:ph type="body" sz="quarter" idx="148"/>
          </p:nvPr>
        </p:nvSpPr>
        <p:spPr>
          <a:xfrm>
            <a:off x="-2445643" y="2022803"/>
            <a:ext cx="1445054" cy="582043"/>
          </a:xfrm>
          <a:solidFill>
            <a:srgbClr val="000000"/>
          </a:solidFill>
        </p:spPr>
        <p:txBody>
          <a:bodyPr/>
          <a:lstStyle/>
          <a:p>
            <a:r>
              <a:rPr lang="en-US" dirty="0" smtClean="0"/>
              <a:t>24in X</a:t>
            </a:r>
            <a:endParaRPr lang="en-US" dirty="0"/>
          </a:p>
        </p:txBody>
      </p:sp>
      <p:sp>
        <p:nvSpPr>
          <p:cNvPr id="65" name="Text Placeholder 183"/>
          <p:cNvSpPr>
            <a:spLocks noGrp="1"/>
          </p:cNvSpPr>
          <p:nvPr>
            <p:ph type="body" sz="quarter" idx="148"/>
          </p:nvPr>
        </p:nvSpPr>
        <p:spPr>
          <a:xfrm>
            <a:off x="-10582274" y="2506123"/>
            <a:ext cx="941990" cy="597432"/>
          </a:xfrm>
          <a:solidFill>
            <a:schemeClr val="tx1"/>
          </a:solidFill>
        </p:spPr>
        <p:txBody>
          <a:bodyPr/>
          <a:lstStyle/>
          <a:p>
            <a:r>
              <a:rPr lang="en-US" sz="3000" dirty="0" smtClean="0"/>
              <a:t>36in </a:t>
            </a:r>
            <a:endParaRPr lang="en-US" sz="3000" dirty="0"/>
          </a:p>
        </p:txBody>
      </p:sp>
      <p:sp>
        <p:nvSpPr>
          <p:cNvPr id="138" name="Text Placeholder 137"/>
          <p:cNvSpPr>
            <a:spLocks noGrp="1"/>
          </p:cNvSpPr>
          <p:nvPr>
            <p:ph type="body" sz="quarter" idx="11"/>
          </p:nvPr>
        </p:nvSpPr>
        <p:spPr>
          <a:xfrm>
            <a:off x="1488899" y="7269670"/>
            <a:ext cx="8407137" cy="582043"/>
          </a:xfrm>
          <a:solidFill>
            <a:schemeClr val="bg1">
              <a:lumMod val="50000"/>
            </a:schemeClr>
          </a:solidFill>
        </p:spPr>
        <p:txBody>
          <a:bodyPr/>
          <a:lstStyle/>
          <a:p>
            <a:r>
              <a:rPr lang="en-US" b="0" dirty="0" smtClean="0">
                <a:latin typeface="Avenir Next Demi Bold" charset="0"/>
                <a:ea typeface="Avenir Next Demi Bold" charset="0"/>
                <a:cs typeface="Avenir Next Demi Bold" charset="0"/>
              </a:rPr>
              <a:t>INTRODUCTION</a:t>
            </a:r>
            <a:endParaRPr lang="en-US" b="0" dirty="0">
              <a:latin typeface="Avenir Next Demi Bold" charset="0"/>
              <a:ea typeface="Avenir Next Demi Bold" charset="0"/>
              <a:cs typeface="Avenir Next Demi Bold" charset="0"/>
            </a:endParaRPr>
          </a:p>
        </p:txBody>
      </p:sp>
      <p:sp>
        <p:nvSpPr>
          <p:cNvPr id="137" name="Text Placeholder 136"/>
          <p:cNvSpPr>
            <a:spLocks noGrp="1"/>
          </p:cNvSpPr>
          <p:nvPr>
            <p:ph type="body" sz="quarter" idx="10"/>
          </p:nvPr>
        </p:nvSpPr>
        <p:spPr>
          <a:xfrm>
            <a:off x="507128" y="8034181"/>
            <a:ext cx="10365030" cy="6978155"/>
          </a:xfrm>
          <a:ln>
            <a:solidFill>
              <a:schemeClr val="tx1"/>
            </a:solidFill>
          </a:ln>
        </p:spPr>
        <p:txBody>
          <a:bodyPr/>
          <a:lstStyle/>
          <a:p>
            <a:pPr algn="just"/>
            <a:r>
              <a:rPr lang="en-US" dirty="0">
                <a:latin typeface="Avenir Next" charset="0"/>
                <a:ea typeface="Avenir Next" charset="0"/>
                <a:cs typeface="Avenir Next" charset="0"/>
              </a:rPr>
              <a:t>Virtual reality applications have the potential to put users into entirely new environments.  Modern virtual reality systems focus primarily on overriding visual and audial input, as the human mind uses these as its primary tools for perceiving the environment.  This works reasonably well when the user is stationary, </a:t>
            </a:r>
            <a:r>
              <a:rPr lang="en-US" dirty="0" smtClean="0">
                <a:latin typeface="Avenir Next" charset="0"/>
                <a:ea typeface="Avenir Next" charset="0"/>
                <a:cs typeface="Avenir Next" charset="0"/>
              </a:rPr>
              <a:t>but </a:t>
            </a:r>
            <a:r>
              <a:rPr lang="en-US" dirty="0">
                <a:latin typeface="Avenir Next" charset="0"/>
                <a:ea typeface="Avenir Next" charset="0"/>
                <a:cs typeface="Avenir Next" charset="0"/>
              </a:rPr>
              <a:t>when the user’s point of view moves in the virtual world without moving in the physical world, the brain detects a discrepancy between the perceived motion as measured by the eyes and the perceived motion as measured by the inner ear.  This one of the primary causes of motion sickness in virtual reality.  </a:t>
            </a:r>
            <a:endParaRPr lang="en-US" dirty="0" smtClean="0">
              <a:latin typeface="Avenir Next" charset="0"/>
              <a:ea typeface="Avenir Next" charset="0"/>
              <a:cs typeface="Avenir Next" charset="0"/>
            </a:endParaRPr>
          </a:p>
          <a:p>
            <a:pPr algn="just"/>
            <a:endParaRPr lang="en-US" sz="1000" dirty="0" smtClean="0">
              <a:latin typeface="Avenir Next" charset="0"/>
              <a:ea typeface="Avenir Next" charset="0"/>
              <a:cs typeface="Avenir Next" charset="0"/>
            </a:endParaRPr>
          </a:p>
          <a:p>
            <a:pPr algn="just"/>
            <a:r>
              <a:rPr lang="en-US" dirty="0">
                <a:latin typeface="Avenir Next" charset="0"/>
                <a:ea typeface="Avenir Next" charset="0"/>
                <a:cs typeface="Avenir Next" charset="0"/>
              </a:rPr>
              <a:t>We </a:t>
            </a:r>
            <a:r>
              <a:rPr lang="en-US" dirty="0" smtClean="0">
                <a:latin typeface="Avenir Next" charset="0"/>
                <a:ea typeface="Avenir Next" charset="0"/>
                <a:cs typeface="Avenir Next" charset="0"/>
              </a:rPr>
              <a:t>created </a:t>
            </a:r>
            <a:r>
              <a:rPr lang="en-US" dirty="0">
                <a:latin typeface="Avenir Next" charset="0"/>
                <a:ea typeface="Avenir Next" charset="0"/>
                <a:cs typeface="Avenir Next" charset="0"/>
              </a:rPr>
              <a:t>system in which the user can control their motion in the virtual real world by moving their feet up and down in place.  </a:t>
            </a:r>
            <a:r>
              <a:rPr lang="en-US" dirty="0" smtClean="0">
                <a:latin typeface="Avenir Next" charset="0"/>
                <a:ea typeface="Avenir Next" charset="0"/>
                <a:cs typeface="Avenir Next" charset="0"/>
              </a:rPr>
              <a:t>This partially tricks </a:t>
            </a:r>
            <a:r>
              <a:rPr lang="en-US" dirty="0">
                <a:latin typeface="Avenir Next" charset="0"/>
                <a:ea typeface="Avenir Next" charset="0"/>
                <a:cs typeface="Avenir Next" charset="0"/>
              </a:rPr>
              <a:t>the user’s brain into thinking that it is moving in the physical world, which would align the mind’s perception of physical motion with the eye’s perception of physical motion and thus reduce or eliminate motion sickness for the user. </a:t>
            </a:r>
            <a:endParaRPr lang="en-US" dirty="0" smtClean="0">
              <a:latin typeface="Avenir Next" charset="0"/>
              <a:ea typeface="Avenir Next" charset="0"/>
              <a:cs typeface="Avenir Next" charset="0"/>
            </a:endParaRPr>
          </a:p>
          <a:p>
            <a:pPr algn="just"/>
            <a:endParaRPr lang="en-US" sz="1000" dirty="0">
              <a:latin typeface="Avenir Next" charset="0"/>
              <a:ea typeface="Avenir Next" charset="0"/>
              <a:cs typeface="Avenir Next" charset="0"/>
            </a:endParaRPr>
          </a:p>
          <a:p>
            <a:pPr algn="just"/>
            <a:r>
              <a:rPr lang="en-US" dirty="0" smtClean="0">
                <a:latin typeface="Avenir Next" charset="0"/>
                <a:ea typeface="Avenir Next" charset="0"/>
                <a:cs typeface="Avenir Next" charset="0"/>
              </a:rPr>
              <a:t>Using the accelerometer and gyroscope sensors in the Samsung Galaxy S6 phones, we measured movements in users’ feet. </a:t>
            </a:r>
            <a:r>
              <a:rPr lang="en-US" dirty="0" smtClean="0">
                <a:latin typeface="Avenir Next" charset="0"/>
                <a:ea typeface="Avenir Next" charset="0"/>
                <a:cs typeface="Avenir Next" charset="0"/>
              </a:rPr>
              <a:t>The phones were strapped to the data collection area, the feet, in order to keep the phones face up to constrained orientation and get a more regular movement. The Loco-Motion processes these sensor signals and sends them to the phone within a VR headset, creating the effect of walking in the virtual environment.</a:t>
            </a:r>
            <a:endParaRPr lang="en-US" dirty="0">
              <a:latin typeface="Avenir Next" charset="0"/>
              <a:ea typeface="Avenir Next" charset="0"/>
              <a:cs typeface="Avenir Next" charset="0"/>
            </a:endParaRPr>
          </a:p>
        </p:txBody>
      </p:sp>
      <p:sp>
        <p:nvSpPr>
          <p:cNvPr id="149" name="Text Placeholder 148"/>
          <p:cNvSpPr>
            <a:spLocks noGrp="1"/>
          </p:cNvSpPr>
          <p:nvPr>
            <p:ph type="body" sz="quarter" idx="96"/>
          </p:nvPr>
        </p:nvSpPr>
        <p:spPr>
          <a:xfrm>
            <a:off x="442568" y="18247326"/>
            <a:ext cx="10365925" cy="13639263"/>
          </a:xfrm>
          <a:ln>
            <a:solidFill>
              <a:schemeClr val="tx1"/>
            </a:solidFill>
          </a:ln>
        </p:spPr>
        <p:txBody>
          <a:bodyPr/>
          <a:lstStyle/>
          <a:p>
            <a:pPr algn="just"/>
            <a:r>
              <a:rPr lang="en-US" dirty="0" smtClean="0">
                <a:latin typeface="Avenir Next" charset="0"/>
                <a:ea typeface="Avenir Next" charset="0"/>
                <a:cs typeface="Avenir Next" charset="0"/>
              </a:rPr>
              <a:t>We planned to create a network between three phones in which the two phones that were collecting movement data would send this information to the phone in the VR headset. It was necessary to minimize lag because any discrepancy between the users’ walking movement and the resulting movement in virtual space would disrupt immersion and might cause motion sickness. It was also important that the movement felt similar to walking in real life, responded to pace changes, and changed directionally.</a:t>
            </a:r>
          </a:p>
          <a:p>
            <a:pPr algn="just"/>
            <a:endParaRPr lang="en-US" b="1" dirty="0">
              <a:latin typeface="Avenir Next" charset="0"/>
              <a:ea typeface="Avenir Next" charset="0"/>
              <a:cs typeface="Avenir Next" charset="0"/>
            </a:endParaRPr>
          </a:p>
          <a:p>
            <a:pPr algn="just"/>
            <a:r>
              <a:rPr lang="en-US" b="1" dirty="0" smtClean="0">
                <a:latin typeface="Avenir Next" charset="0"/>
                <a:ea typeface="Avenir Next" charset="0"/>
                <a:cs typeface="Avenir Next" charset="0"/>
              </a:rPr>
              <a:t>Networking</a:t>
            </a:r>
            <a:r>
              <a:rPr lang="en-US" b="1" dirty="0" smtClean="0">
                <a:latin typeface="Avenir Next" charset="0"/>
                <a:ea typeface="Avenir Next" charset="0"/>
                <a:cs typeface="Avenir Next" charset="0"/>
              </a:rPr>
              <a:t>:</a:t>
            </a:r>
            <a:r>
              <a:rPr lang="en-US" dirty="0" smtClean="0">
                <a:latin typeface="Avenir Next" charset="0"/>
                <a:ea typeface="Avenir Next" charset="0"/>
                <a:cs typeface="Avenir Next" charset="0"/>
              </a:rPr>
              <a:t> In order to pass motion data between the sensing phones and the VR phone with low latency, we used Unity’s Networking API. The VR phone acts as a server and the sensor phone connect as client via </a:t>
            </a:r>
            <a:r>
              <a:rPr lang="en-US" dirty="0" err="1" smtClean="0">
                <a:latin typeface="Avenir Next" charset="0"/>
                <a:ea typeface="Avenir Next" charset="0"/>
                <a:cs typeface="Avenir Next" charset="0"/>
              </a:rPr>
              <a:t>WiFi</a:t>
            </a:r>
            <a:r>
              <a:rPr lang="en-US" dirty="0" smtClean="0">
                <a:latin typeface="Avenir Next" charset="0"/>
                <a:ea typeface="Avenir Next" charset="0"/>
                <a:cs typeface="Avenir Next" charset="0"/>
              </a:rPr>
              <a:t>. We achieved this by creating a GUI for the sensor phones in which the user must type in the VR phone’s external IP address and then press a “Connect” button. If the phones are on the same </a:t>
            </a:r>
            <a:r>
              <a:rPr lang="en-US" dirty="0" err="1" smtClean="0">
                <a:latin typeface="Avenir Next" charset="0"/>
                <a:ea typeface="Avenir Next" charset="0"/>
                <a:cs typeface="Avenir Next" charset="0"/>
              </a:rPr>
              <a:t>WiFi</a:t>
            </a:r>
            <a:r>
              <a:rPr lang="en-US" dirty="0" smtClean="0">
                <a:latin typeface="Avenir Next" charset="0"/>
                <a:ea typeface="Avenir Next" charset="0"/>
                <a:cs typeface="Avenir Next" charset="0"/>
              </a:rPr>
              <a:t> network, they connect and the sensor phones begin transmitting information to the server with every fixed update. We were able to send the information between the phones with a Command, a Remote Procedure Call that Unity designates to transfer messages from a client to a server. The Command passes a Vector3 that the client has done preprocessing on with respect to the gyroscope’s orientation.</a:t>
            </a:r>
          </a:p>
          <a:p>
            <a:pPr algn="just"/>
            <a:endParaRPr lang="en-US" b="1" dirty="0">
              <a:latin typeface="Avenir Next" charset="0"/>
              <a:ea typeface="Avenir Next" charset="0"/>
              <a:cs typeface="Avenir Next" charset="0"/>
            </a:endParaRPr>
          </a:p>
          <a:p>
            <a:pPr algn="just"/>
            <a:r>
              <a:rPr lang="en-US" b="1" dirty="0" smtClean="0">
                <a:latin typeface="Avenir Next" charset="0"/>
                <a:ea typeface="Avenir Next" charset="0"/>
                <a:cs typeface="Avenir Next" charset="0"/>
              </a:rPr>
              <a:t>Sensing: </a:t>
            </a:r>
            <a:r>
              <a:rPr lang="en-US" dirty="0" smtClean="0">
                <a:latin typeface="Avenir Next" charset="0"/>
                <a:ea typeface="Avenir Next" charset="0"/>
                <a:cs typeface="Avenir Next" charset="0"/>
              </a:rPr>
              <a:t>The accelerometer produces outputs in 3-dimensional arrays that express the acceleration of the phone through space. Because the information it collects is a second derivative of the positional data, it is mathematically difficult to reconstruct exact position of a user’s foot. Thus, we use the magnitude of the acceleration as a proxy for velocity. We reconstruct the direction of movement with the orientation of the phone and the absolute direction of the acceleration.</a:t>
            </a:r>
          </a:p>
          <a:p>
            <a:pPr algn="just"/>
            <a:endParaRPr lang="en-US" dirty="0">
              <a:latin typeface="Avenir Next" charset="0"/>
              <a:ea typeface="Avenir Next" charset="0"/>
              <a:cs typeface="Avenir Next" charset="0"/>
            </a:endParaRPr>
          </a:p>
          <a:p>
            <a:pPr algn="just"/>
            <a:r>
              <a:rPr lang="en-US" b="1" dirty="0" smtClean="0">
                <a:latin typeface="Avenir Next" charset="0"/>
                <a:ea typeface="Avenir Next" charset="0"/>
                <a:cs typeface="Avenir Next" charset="0"/>
              </a:rPr>
              <a:t>Simulating Movement</a:t>
            </a:r>
            <a:r>
              <a:rPr lang="en-US" b="1" dirty="0">
                <a:latin typeface="Avenir Next" charset="0"/>
                <a:ea typeface="Avenir Next" charset="0"/>
                <a:cs typeface="Avenir Next" charset="0"/>
              </a:rPr>
              <a:t>: </a:t>
            </a:r>
            <a:r>
              <a:rPr lang="en-US" dirty="0" smtClean="0">
                <a:latin typeface="Avenir Next" charset="0"/>
                <a:ea typeface="Avenir Next" charset="0"/>
                <a:cs typeface="Avenir Next" charset="0"/>
              </a:rPr>
              <a:t>Once the velocity is sent to the server, we reason whether the user has intending a step. We implemented a threshold magnitude to record sensing information and a minimum number of updates that this movement must have been recorded. If these two parameter are met, we edit the velocity of the player’s character in VR. In order to make the steps seem more nature we used the following basic function on the velocity:</a:t>
            </a:r>
          </a:p>
          <a:p>
            <a:pPr algn="just"/>
            <a:endParaRPr lang="en-US" dirty="0" smtClean="0">
              <a:latin typeface="Avenir Next" charset="0"/>
              <a:ea typeface="Avenir Next" charset="0"/>
              <a:cs typeface="Avenir Next" charset="0"/>
            </a:endParaRPr>
          </a:p>
        </p:txBody>
      </p:sp>
      <p:sp>
        <p:nvSpPr>
          <p:cNvPr id="12" name="TextBox 11"/>
          <p:cNvSpPr txBox="1"/>
          <p:nvPr/>
        </p:nvSpPr>
        <p:spPr>
          <a:xfrm>
            <a:off x="3090680" y="30019072"/>
            <a:ext cx="2654914" cy="1169551"/>
          </a:xfrm>
          <a:prstGeom prst="rect">
            <a:avLst/>
          </a:prstGeom>
          <a:noFill/>
        </p:spPr>
        <p:txBody>
          <a:bodyPr wrap="square" rtlCol="0">
            <a:spAutoFit/>
          </a:bodyPr>
          <a:lstStyle/>
          <a:p>
            <a:pPr algn="r"/>
            <a:r>
              <a:rPr lang="en-US" sz="1400" dirty="0" smtClean="0">
                <a:latin typeface="Avenir Next" charset="0"/>
                <a:ea typeface="Avenir Next" charset="0"/>
                <a:cs typeface="Avenir Next" charset="0"/>
              </a:rPr>
              <a:t>Figure 1.  </a:t>
            </a:r>
            <a:r>
              <a:rPr lang="en-US" sz="1400" i="1" dirty="0" smtClean="0">
                <a:latin typeface="Avenir Next" charset="0"/>
                <a:ea typeface="Avenir Next" charset="0"/>
                <a:cs typeface="Avenir Next" charset="0"/>
              </a:rPr>
              <a:t>The function applied over time to each movement in virtual reality. This creates a smoother transition that responds to halts.</a:t>
            </a:r>
            <a:endParaRPr lang="en-US" sz="1400" dirty="0">
              <a:latin typeface="Avenir Next" charset="0"/>
              <a:ea typeface="Avenir Next" charset="0"/>
              <a:cs typeface="Avenir Next" charset="0"/>
            </a:endParaRPr>
          </a:p>
        </p:txBody>
      </p:sp>
      <p:sp>
        <p:nvSpPr>
          <p:cNvPr id="62" name="Text Placeholder 137"/>
          <p:cNvSpPr>
            <a:spLocks noGrp="1"/>
          </p:cNvSpPr>
          <p:nvPr>
            <p:ph type="body" sz="quarter" idx="11"/>
          </p:nvPr>
        </p:nvSpPr>
        <p:spPr>
          <a:xfrm>
            <a:off x="12128920" y="7269670"/>
            <a:ext cx="8407137" cy="582043"/>
          </a:xfrm>
          <a:solidFill>
            <a:schemeClr val="bg1">
              <a:lumMod val="50000"/>
            </a:schemeClr>
          </a:solidFill>
        </p:spPr>
        <p:txBody>
          <a:bodyPr/>
          <a:lstStyle/>
          <a:p>
            <a:r>
              <a:rPr lang="en-US" b="0" dirty="0" smtClean="0">
                <a:latin typeface="Avenir Next Demi Bold" charset="0"/>
                <a:ea typeface="Avenir Next Demi Bold" charset="0"/>
                <a:cs typeface="Avenir Next Demi Bold" charset="0"/>
              </a:rPr>
              <a:t>CONSCLUSIONS</a:t>
            </a:r>
            <a:endParaRPr lang="en-US" b="0" dirty="0">
              <a:latin typeface="Avenir Next Demi Bold" charset="0"/>
              <a:ea typeface="Avenir Next Demi Bold" charset="0"/>
              <a:cs typeface="Avenir Next Demi Bold" charset="0"/>
            </a:endParaRPr>
          </a:p>
        </p:txBody>
      </p:sp>
      <p:pic>
        <p:nvPicPr>
          <p:cNvPr id="9" name="Picture Placeholder 8"/>
          <p:cNvPicPr>
            <a:picLocks noGrp="1" noChangeAspect="1"/>
          </p:cNvPicPr>
          <p:nvPr>
            <p:ph type="pic" sz="quarter" idx="132"/>
          </p:nvPr>
        </p:nvPicPr>
        <p:blipFill rotWithShape="1">
          <a:blip r:embed="rId8">
            <a:extLst>
              <a:ext uri="{28A0092B-C50C-407E-A947-70E740481C1C}">
                <a14:useLocalDpi xmlns:a14="http://schemas.microsoft.com/office/drawing/2010/main" val="0"/>
              </a:ext>
            </a:extLst>
          </a:blip>
          <a:srcRect l="25091" t="29452" r="22445" b="37870"/>
          <a:stretch/>
        </p:blipFill>
        <p:spPr>
          <a:xfrm>
            <a:off x="3370986" y="15225236"/>
            <a:ext cx="4637314" cy="2166344"/>
          </a:xfrm>
          <a:ln>
            <a:noFill/>
          </a:ln>
        </p:spPr>
      </p:pic>
      <p:sp>
        <p:nvSpPr>
          <p:cNvPr id="67" name="Text Placeholder 136"/>
          <p:cNvSpPr>
            <a:spLocks noGrp="1"/>
          </p:cNvSpPr>
          <p:nvPr>
            <p:ph type="body" sz="quarter" idx="10"/>
          </p:nvPr>
        </p:nvSpPr>
        <p:spPr>
          <a:xfrm>
            <a:off x="11141802" y="8029090"/>
            <a:ext cx="10365030" cy="7966118"/>
          </a:xfrm>
          <a:ln>
            <a:solidFill>
              <a:schemeClr val="tx1"/>
            </a:solidFill>
          </a:ln>
        </p:spPr>
        <p:txBody>
          <a:bodyPr/>
          <a:lstStyle/>
          <a:p>
            <a:pPr algn="just"/>
            <a:r>
              <a:rPr lang="en-US" dirty="0" smtClean="0">
                <a:latin typeface="Avenir Next" charset="0"/>
                <a:ea typeface="Avenir Next" charset="0"/>
                <a:cs typeface="Avenir Next" charset="0"/>
              </a:rPr>
              <a:t>The system we have created simulates walking with reasonable accuracy and reliability. Because our virtual velocity is dependent upon the magnitude of the user’s steps, we simulate changes in pace faithfully as well. In addition, when the network connection is fairly fast, we find that the lag is manageable but still existent. The steps themselves, within virtual reality, are a bit immediate, but less so after a simple tent function was applied to the velocity in VR. In addition, the user must walk-in-place in real space in order to move, but because they are also turning this might cause physical hazards and collisions. Therefore, The Loco-motion should only be used with a spotter.</a:t>
            </a:r>
          </a:p>
          <a:p>
            <a:pPr algn="just"/>
            <a:endParaRPr lang="en-US" sz="1100" dirty="0" smtClean="0">
              <a:latin typeface="Avenir Next" charset="0"/>
              <a:ea typeface="Avenir Next" charset="0"/>
              <a:cs typeface="Avenir Next" charset="0"/>
            </a:endParaRPr>
          </a:p>
          <a:p>
            <a:pPr algn="just"/>
            <a:r>
              <a:rPr lang="en-US" dirty="0" smtClean="0">
                <a:latin typeface="Avenir Next" charset="0"/>
                <a:ea typeface="Avenir Next" charset="0"/>
                <a:cs typeface="Avenir Next" charset="0"/>
              </a:rPr>
              <a:t>We have found that the addition of walking-in-place movement to virtual reality enhances the immersive experience. In addition, we performed several user tests to qualitatively assess levels of motion sickness. These finding demonstrated that our system dramatically reduced the amount of motion sickness that users experience.</a:t>
            </a:r>
          </a:p>
          <a:p>
            <a:pPr algn="just"/>
            <a:endParaRPr lang="en-US" sz="1000" dirty="0">
              <a:latin typeface="Avenir Next" charset="0"/>
              <a:ea typeface="Avenir Next" charset="0"/>
              <a:cs typeface="Avenir Next" charset="0"/>
            </a:endParaRPr>
          </a:p>
          <a:p>
            <a:pPr algn="just"/>
            <a:r>
              <a:rPr lang="en-US" dirty="0" smtClean="0">
                <a:latin typeface="Avenir Next" charset="0"/>
                <a:ea typeface="Avenir Next" charset="0"/>
                <a:cs typeface="Avenir Next" charset="0"/>
              </a:rPr>
              <a:t>This project has potential for extension beyond its current state. Because the motion is not perfectly simulated, more sophisticated signal processing algorithm might be employed on the client side to accommodate for the noisy acceleration data. In addition, other movements such as moving backwards or sideways and very small steps are currently not supported. In addition, the system can be simplified to just the necessary sensing components rather than the entire phones. The use of two foot sensors allows for more complex motions to be reconstructed, which could also be investigated.</a:t>
            </a:r>
            <a:endParaRPr lang="en-US" dirty="0" smtClean="0">
              <a:latin typeface="Avenir Next" charset="0"/>
              <a:ea typeface="Avenir Next" charset="0"/>
              <a:cs typeface="Avenir Next" charset="0"/>
            </a:endParaRPr>
          </a:p>
        </p:txBody>
      </p:sp>
      <p:sp>
        <p:nvSpPr>
          <p:cNvPr id="68" name="Text Placeholder 140"/>
          <p:cNvSpPr>
            <a:spLocks noGrp="1"/>
          </p:cNvSpPr>
          <p:nvPr>
            <p:ph type="body" sz="quarter" idx="20"/>
          </p:nvPr>
        </p:nvSpPr>
        <p:spPr>
          <a:xfrm>
            <a:off x="12119890" y="29580600"/>
            <a:ext cx="8407137" cy="582043"/>
          </a:xfrm>
          <a:solidFill>
            <a:schemeClr val="bg1">
              <a:lumMod val="50000"/>
            </a:schemeClr>
          </a:solidFill>
        </p:spPr>
        <p:txBody>
          <a:bodyPr/>
          <a:lstStyle/>
          <a:p>
            <a:r>
              <a:rPr lang="en-US" dirty="0" smtClean="0">
                <a:latin typeface="Avenir Next Demi Bold" charset="0"/>
                <a:ea typeface="Avenir Next Demi Bold" charset="0"/>
                <a:cs typeface="Avenir Next Demi Bold" charset="0"/>
              </a:rPr>
              <a:t>ACKNOWLEDGEMENTS</a:t>
            </a:r>
            <a:endParaRPr lang="en-US" dirty="0">
              <a:latin typeface="Avenir Next Demi Bold" charset="0"/>
              <a:ea typeface="Avenir Next Demi Bold" charset="0"/>
              <a:cs typeface="Avenir Next Demi Bold" charset="0"/>
            </a:endParaRPr>
          </a:p>
        </p:txBody>
      </p:sp>
      <p:sp>
        <p:nvSpPr>
          <p:cNvPr id="70" name="Text Placeholder 137"/>
          <p:cNvSpPr>
            <a:spLocks noGrp="1"/>
          </p:cNvSpPr>
          <p:nvPr>
            <p:ph type="body" sz="quarter" idx="11"/>
          </p:nvPr>
        </p:nvSpPr>
        <p:spPr>
          <a:xfrm>
            <a:off x="12164442" y="16433858"/>
            <a:ext cx="8407137" cy="582043"/>
          </a:xfrm>
          <a:solidFill>
            <a:schemeClr val="bg1">
              <a:lumMod val="50000"/>
            </a:schemeClr>
          </a:solidFill>
        </p:spPr>
        <p:txBody>
          <a:bodyPr/>
          <a:lstStyle/>
          <a:p>
            <a:r>
              <a:rPr lang="en-US" b="0" dirty="0" smtClean="0">
                <a:latin typeface="Avenir Next Demi Bold" charset="0"/>
                <a:ea typeface="Avenir Next Demi Bold" charset="0"/>
                <a:cs typeface="Avenir Next Demi Bold" charset="0"/>
              </a:rPr>
              <a:t>GAMEPLAY</a:t>
            </a:r>
            <a:endParaRPr lang="en-US" b="0" dirty="0">
              <a:latin typeface="Avenir Next Demi Bold" charset="0"/>
              <a:ea typeface="Avenir Next Demi Bold" charset="0"/>
              <a:cs typeface="Avenir Next Demi Bold" charset="0"/>
            </a:endParaRPr>
          </a:p>
        </p:txBody>
      </p:sp>
      <p:sp>
        <p:nvSpPr>
          <p:cNvPr id="72" name="Text Placeholder 136"/>
          <p:cNvSpPr>
            <a:spLocks noGrp="1"/>
          </p:cNvSpPr>
          <p:nvPr>
            <p:ph type="body" sz="quarter" idx="10"/>
          </p:nvPr>
        </p:nvSpPr>
        <p:spPr>
          <a:xfrm>
            <a:off x="11276833" y="20770324"/>
            <a:ext cx="10365030" cy="5039163"/>
          </a:xfrm>
          <a:ln>
            <a:noFill/>
          </a:ln>
        </p:spPr>
        <p:txBody>
          <a:bodyPr/>
          <a:lstStyle/>
          <a:p>
            <a:pPr algn="just"/>
            <a:r>
              <a:rPr lang="en-US" dirty="0" smtClean="0">
                <a:latin typeface="Avenir Next" charset="0"/>
                <a:ea typeface="Avenir Next" charset="0"/>
                <a:cs typeface="Avenir Next" charset="0"/>
              </a:rPr>
              <a:t>The Loco-motion uses a sample gameplay environment to demonstrate a potential use for its motion sensing. The environment includes a first-person maze that the user must navigate to the center in order to win (Fig. 2). Furthermore, there are bears that have been placed on certain lengths of the maze (Fig. 3). If the player touches these bears they will end the game. The user must intuit the location of the bears through the shadows on the floor. The maze was created entirely in Unity and using elements from the Unity Asset Store.</a:t>
            </a:r>
          </a:p>
          <a:p>
            <a:pPr algn="just"/>
            <a:endParaRPr lang="en-US" sz="1000" dirty="0">
              <a:latin typeface="Avenir Next" charset="0"/>
              <a:ea typeface="Avenir Next" charset="0"/>
              <a:cs typeface="Avenir Next" charset="0"/>
            </a:endParaRPr>
          </a:p>
          <a:p>
            <a:pPr algn="just"/>
            <a:r>
              <a:rPr lang="en-US" dirty="0" smtClean="0">
                <a:latin typeface="Avenir Next" charset="0"/>
                <a:ea typeface="Avenir Next" charset="0"/>
                <a:cs typeface="Avenir Next" charset="0"/>
              </a:rPr>
              <a:t>Because orientation and direction between two feet is difficult to discern, the control of the player’s direction is operated by the head set. However, anticipating the combination of sensor data and head orientation, the player is constrained to a maze because it mostly involved 90 degree turns, which are easy to track.</a:t>
            </a:r>
          </a:p>
          <a:p>
            <a:pPr algn="just"/>
            <a:endParaRPr lang="en-US" sz="1000" dirty="0">
              <a:latin typeface="Avenir Next" charset="0"/>
              <a:ea typeface="Avenir Next" charset="0"/>
              <a:cs typeface="Avenir Next" charset="0"/>
            </a:endParaRPr>
          </a:p>
          <a:p>
            <a:pPr algn="just"/>
            <a:r>
              <a:rPr lang="en-US" dirty="0" smtClean="0">
                <a:latin typeface="Avenir Next" charset="0"/>
                <a:ea typeface="Avenir Next" charset="0"/>
                <a:cs typeface="Avenir Next" charset="0"/>
              </a:rPr>
              <a:t>The player’s motion follows basic physical laws (the player cannot pass through walls or fall through the floors). However, the environment was designed</a:t>
            </a:r>
          </a:p>
        </p:txBody>
      </p:sp>
      <p:sp>
        <p:nvSpPr>
          <p:cNvPr id="73" name="TextBox 72"/>
          <p:cNvSpPr txBox="1"/>
          <p:nvPr/>
        </p:nvSpPr>
        <p:spPr>
          <a:xfrm>
            <a:off x="14409382" y="27506350"/>
            <a:ext cx="3157814" cy="307777"/>
          </a:xfrm>
          <a:prstGeom prst="rect">
            <a:avLst/>
          </a:prstGeom>
          <a:noFill/>
        </p:spPr>
        <p:txBody>
          <a:bodyPr wrap="square" rtlCol="0">
            <a:spAutoFit/>
          </a:bodyPr>
          <a:lstStyle/>
          <a:p>
            <a:pPr algn="r"/>
            <a:r>
              <a:rPr lang="en-US" sz="1400" dirty="0" smtClean="0">
                <a:latin typeface="Avenir Next" charset="0"/>
                <a:ea typeface="Avenir Next" charset="0"/>
                <a:cs typeface="Avenir Next" charset="0"/>
              </a:rPr>
              <a:t>Figure 4.  </a:t>
            </a:r>
            <a:r>
              <a:rPr lang="en-US" sz="1400" i="1" dirty="0" smtClean="0">
                <a:latin typeface="Avenir Next" charset="0"/>
                <a:ea typeface="Avenir Next" charset="0"/>
                <a:cs typeface="Avenir Next" charset="0"/>
              </a:rPr>
              <a:t>Overview of the maze.</a:t>
            </a:r>
            <a:endParaRPr lang="en-US" sz="1400" dirty="0">
              <a:latin typeface="Avenir Next" charset="0"/>
              <a:ea typeface="Avenir Next" charset="0"/>
              <a:cs typeface="Avenir Next" charset="0"/>
            </a:endParaRPr>
          </a:p>
        </p:txBody>
      </p:sp>
      <p:sp>
        <p:nvSpPr>
          <p:cNvPr id="74" name="TextBox 73"/>
          <p:cNvSpPr txBox="1"/>
          <p:nvPr/>
        </p:nvSpPr>
        <p:spPr>
          <a:xfrm>
            <a:off x="17714754" y="17718128"/>
            <a:ext cx="2654914" cy="2031325"/>
          </a:xfrm>
          <a:prstGeom prst="rect">
            <a:avLst/>
          </a:prstGeom>
          <a:noFill/>
        </p:spPr>
        <p:txBody>
          <a:bodyPr wrap="square" rtlCol="0">
            <a:spAutoFit/>
          </a:bodyPr>
          <a:lstStyle/>
          <a:p>
            <a:r>
              <a:rPr lang="en-US" sz="1400" dirty="0" smtClean="0">
                <a:latin typeface="Avenir Next" charset="0"/>
                <a:ea typeface="Avenir Next" charset="0"/>
                <a:cs typeface="Avenir Next" charset="0"/>
              </a:rPr>
              <a:t>Figure 2. (left) </a:t>
            </a:r>
            <a:r>
              <a:rPr lang="en-US" sz="1400" i="1" dirty="0" smtClean="0">
                <a:latin typeface="Avenir Next" charset="0"/>
                <a:ea typeface="Avenir Next" charset="0"/>
                <a:cs typeface="Avenir Next" charset="0"/>
              </a:rPr>
              <a:t>Screenshot of the gameplay environment from the user’s perspective.</a:t>
            </a:r>
          </a:p>
          <a:p>
            <a:endParaRPr lang="en-US" sz="1400" i="1" dirty="0" smtClean="0">
              <a:latin typeface="Avenir Next" charset="0"/>
              <a:ea typeface="Avenir Next" charset="0"/>
              <a:cs typeface="Avenir Next" charset="0"/>
            </a:endParaRPr>
          </a:p>
          <a:p>
            <a:endParaRPr lang="en-US" sz="1400" i="1" dirty="0">
              <a:latin typeface="Avenir Next" charset="0"/>
              <a:ea typeface="Avenir Next" charset="0"/>
              <a:cs typeface="Avenir Next" charset="0"/>
            </a:endParaRPr>
          </a:p>
          <a:p>
            <a:r>
              <a:rPr lang="en-US" sz="1400" dirty="0" smtClean="0">
                <a:latin typeface="Avenir Next" charset="0"/>
                <a:ea typeface="Avenir Next" charset="0"/>
                <a:cs typeface="Avenir Next" charset="0"/>
              </a:rPr>
              <a:t>Figure 3. (right) </a:t>
            </a:r>
            <a:r>
              <a:rPr lang="en-US" sz="1400" i="1" dirty="0" smtClean="0">
                <a:latin typeface="Avenir Next" charset="0"/>
                <a:ea typeface="Avenir Next" charset="0"/>
                <a:cs typeface="Avenir Next" charset="0"/>
              </a:rPr>
              <a:t>Screenshot of a bear that the user must avoid while navigating through the maze.</a:t>
            </a:r>
            <a:endParaRPr lang="en-US" sz="1400" dirty="0">
              <a:latin typeface="Avenir Next" charset="0"/>
              <a:ea typeface="Avenir Next" charset="0"/>
              <a:cs typeface="Avenir Next" charset="0"/>
            </a:endParaRPr>
          </a:p>
        </p:txBody>
      </p:sp>
      <p:sp>
        <p:nvSpPr>
          <p:cNvPr id="75" name="Text Placeholder 136"/>
          <p:cNvSpPr>
            <a:spLocks noGrp="1"/>
          </p:cNvSpPr>
          <p:nvPr>
            <p:ph type="body" sz="quarter" idx="10"/>
          </p:nvPr>
        </p:nvSpPr>
        <p:spPr>
          <a:xfrm>
            <a:off x="11276833" y="25481366"/>
            <a:ext cx="6202627" cy="1992556"/>
          </a:xfrm>
          <a:ln>
            <a:noFill/>
          </a:ln>
        </p:spPr>
        <p:txBody>
          <a:bodyPr/>
          <a:lstStyle/>
          <a:p>
            <a:pPr algn="just"/>
            <a:r>
              <a:rPr lang="en-US" dirty="0">
                <a:latin typeface="Avenir Next" charset="0"/>
                <a:ea typeface="Avenir Next" charset="0"/>
                <a:cs typeface="Avenir Next" charset="0"/>
              </a:rPr>
              <a:t>to demonstrate basic immersive potential but emphasize the walking-in-place simulation in The Loco-motion. Thus the long the hallways allow the player to exercise the walking sensing.</a:t>
            </a:r>
          </a:p>
        </p:txBody>
      </p:sp>
      <p:sp>
        <p:nvSpPr>
          <p:cNvPr id="17" name="Rectangle 16"/>
          <p:cNvSpPr/>
          <p:nvPr/>
        </p:nvSpPr>
        <p:spPr>
          <a:xfrm>
            <a:off x="11241311" y="20764330"/>
            <a:ext cx="10365030" cy="8114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100CMx14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1966</TotalTime>
  <Words>1040</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Avenir Next</vt:lpstr>
      <vt:lpstr>Avenir Next Demi Bold</vt:lpstr>
      <vt:lpstr>Avenir Next Medium</vt:lpstr>
      <vt:lpstr>Calibri</vt:lpstr>
      <vt:lpstr>Trebuchet MS</vt:lpstr>
      <vt:lpstr>Arial</vt:lpstr>
      <vt:lpstr>PosterPresentations.com-100CMx140CM</vt:lpstr>
      <vt:lpstr>Classic - Wide Center</vt:lpstr>
      <vt:lpstr>The Loco-motion</vt:lpstr>
    </vt:vector>
  </TitlesOfParts>
  <Manager/>
  <Company>Hewlett-Packard Company</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This template is the property of PosterPresentations.com. Call us if you need help with this poster template._x000d_
1-866-649-3004           _x000d_
 (c)PosterPresentations.com</dc:description>
  <cp:lastModifiedBy>sofia.wyetzner@gmail.com</cp:lastModifiedBy>
  <cp:revision>40</cp:revision>
  <cp:lastPrinted>2016-03-08T21:38:14Z</cp:lastPrinted>
  <dcterms:created xsi:type="dcterms:W3CDTF">2011-08-02T18:26:21Z</dcterms:created>
  <dcterms:modified xsi:type="dcterms:W3CDTF">2017-03-17T17:42:53Z</dcterms:modified>
  <cp:category/>
</cp:coreProperties>
</file>